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51B_C690E94D.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53A_148D4EC3.xml" ContentType="application/vnd.ms-powerpoint.comments+xml"/>
  <Override PartName="/ppt/comments/modernComment_571_834AAF6.xml" ContentType="application/vnd.ms-powerpoint.comments+xml"/>
  <Override PartName="/ppt/comments/modernComment_53C_7C692877.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4EE_E600170A.xml" ContentType="application/vnd.ms-powerpoint.comments+xml"/>
  <Override PartName="/ppt/notesSlides/notesSlide18.xml" ContentType="application/vnd.openxmlformats-officedocument.presentationml.notesSlide+xml"/>
  <Override PartName="/ppt/comments/modernComment_544_3215EAD.xml" ContentType="application/vnd.ms-powerpoint.comments+xml"/>
  <Override PartName="/ppt/notesSlides/notesSlide19.xml" ContentType="application/vnd.openxmlformats-officedocument.presentationml.notesSlide+xml"/>
  <Override PartName="/ppt/comments/modernComment_543_A366BC9F.xml" ContentType="application/vnd.ms-powerpoint.comments+xml"/>
  <Override PartName="/ppt/notesSlides/notesSlide20.xml" ContentType="application/vnd.openxmlformats-officedocument.presentationml.notesSlide+xml"/>
  <Override PartName="/ppt/comments/modernComment_55B_28A21740.xml" ContentType="application/vnd.ms-powerpoint.comments+xml"/>
  <Override PartName="/ppt/notesSlides/notesSlide21.xml" ContentType="application/vnd.openxmlformats-officedocument.presentationml.notesSlide+xml"/>
  <Override PartName="/ppt/comments/modernComment_55A_6B20A518.xml" ContentType="application/vnd.ms-powerpoint.comments+xml"/>
  <Override PartName="/ppt/notesSlides/notesSlide22.xml" ContentType="application/vnd.openxmlformats-officedocument.presentationml.notesSlide+xml"/>
  <Override PartName="/ppt/comments/modernComment_559_900931.xml" ContentType="application/vnd.ms-powerpoint.comments+xml"/>
  <Override PartName="/ppt/notesSlides/notesSlide23.xml" ContentType="application/vnd.openxmlformats-officedocument.presentationml.notesSlide+xml"/>
  <Override PartName="/ppt/comments/modernComment_558_D1ED7AA9.xml" ContentType="application/vnd.ms-powerpoint.comments+xml"/>
  <Override PartName="/ppt/notesSlides/notesSlide24.xml" ContentType="application/vnd.openxmlformats-officedocument.presentationml.notesSlide+xml"/>
  <Override PartName="/ppt/comments/modernComment_557_54BBF99E.xml" ContentType="application/vnd.ms-powerpoint.comments+xml"/>
  <Override PartName="/ppt/notesSlides/notesSlide25.xml" ContentType="application/vnd.openxmlformats-officedocument.presentationml.notesSlide+xml"/>
  <Override PartName="/ppt/comments/modernComment_556_5BE0AE81.xml" ContentType="application/vnd.ms-powerpoint.comments+xml"/>
  <Override PartName="/ppt/notesSlides/notesSlide26.xml" ContentType="application/vnd.openxmlformats-officedocument.presentationml.notesSlide+xml"/>
  <Override PartName="/ppt/comments/modernComment_56D_AF78259.xml" ContentType="application/vnd.ms-powerpoint.comments+xml"/>
  <Override PartName="/ppt/notesSlides/notesSlide27.xml" ContentType="application/vnd.openxmlformats-officedocument.presentationml.notesSlide+xml"/>
  <Override PartName="/ppt/comments/modernComment_555_10739E27.xml" ContentType="application/vnd.ms-powerpoint.comments+xml"/>
  <Override PartName="/ppt/comments/modernComment_548_50ED9567.xml" ContentType="application/vnd.ms-powerpoint.comments+xml"/>
  <Override PartName="/ppt/comments/modernComment_549_46929E2B.xml" ContentType="application/vnd.ms-powerpoint.comments+xml"/>
  <Override PartName="/ppt/comments/modernComment_54A_A657A762.xml" ContentType="application/vnd.ms-powerpoint.comments+xml"/>
  <Override PartName="/ppt/comments/modernComment_54F_11DA27FF.xml" ContentType="application/vnd.ms-powerpoint.comments+xml"/>
  <Override PartName="/ppt/comments/modernComment_550_9BDAFE8.xml" ContentType="application/vnd.ms-powerpoint.comments+xml"/>
  <Override PartName="/ppt/comments/modernComment_569_95459873.xml" ContentType="application/vnd.ms-powerpoint.comments+xml"/>
  <Override PartName="/ppt/comments/modernComment_56B_45F7471C.xml" ContentType="application/vnd.ms-powerpoint.comments+xml"/>
  <Override PartName="/ppt/comments/modernComment_551_32BADE4A.xml" ContentType="application/vnd.ms-powerpoint.comments+xml"/>
  <Override PartName="/ppt/comments/modernComment_564_DDB71CC2.xml" ContentType="application/vnd.ms-powerpoint.comments+xml"/>
  <Override PartName="/ppt/comments/modernComment_567_34EFD51B.xml" ContentType="application/vnd.ms-powerpoint.comments+xml"/>
  <Override PartName="/ppt/comments/modernComment_568_FFC65EFC.xml" ContentType="application/vnd.ms-powerpoint.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sldIdLst>
    <p:sldId id="269" r:id="rId5"/>
    <p:sldId id="272" r:id="rId6"/>
    <p:sldId id="257" r:id="rId7"/>
    <p:sldId id="1312" r:id="rId8"/>
    <p:sldId id="1304" r:id="rId9"/>
    <p:sldId id="1382" r:id="rId10"/>
    <p:sldId id="1349" r:id="rId11"/>
    <p:sldId id="1355" r:id="rId12"/>
    <p:sldId id="1356" r:id="rId13"/>
    <p:sldId id="277" r:id="rId14"/>
    <p:sldId id="458" r:id="rId15"/>
    <p:sldId id="1305" r:id="rId16"/>
    <p:sldId id="1306" r:id="rId17"/>
    <p:sldId id="1307" r:id="rId18"/>
    <p:sldId id="1373" r:id="rId19"/>
    <p:sldId id="1320" r:id="rId20"/>
    <p:sldId id="345" r:id="rId21"/>
    <p:sldId id="1341" r:id="rId22"/>
    <p:sldId id="1220" r:id="rId23"/>
    <p:sldId id="1298" r:id="rId24"/>
    <p:sldId id="1299" r:id="rId25"/>
    <p:sldId id="1224" r:id="rId26"/>
    <p:sldId id="1237" r:id="rId27"/>
    <p:sldId id="1221" r:id="rId28"/>
    <p:sldId id="1228" r:id="rId29"/>
    <p:sldId id="1231" r:id="rId30"/>
    <p:sldId id="1240" r:id="rId31"/>
    <p:sldId id="1235" r:id="rId32"/>
    <p:sldId id="1244" r:id="rId33"/>
    <p:sldId id="1375" r:id="rId34"/>
    <p:sldId id="267" r:id="rId35"/>
    <p:sldId id="1322" r:id="rId36"/>
    <p:sldId id="1326" r:id="rId37"/>
    <p:sldId id="1395" r:id="rId38"/>
    <p:sldId id="1394" r:id="rId39"/>
    <p:sldId id="1328" r:id="rId40"/>
    <p:sldId id="1346" r:id="rId41"/>
    <p:sldId id="1350" r:id="rId42"/>
    <p:sldId id="1310" r:id="rId43"/>
    <p:sldId id="1318" r:id="rId44"/>
    <p:sldId id="266" r:id="rId45"/>
    <p:sldId id="1316" r:id="rId46"/>
    <p:sldId id="1323" r:id="rId47"/>
    <p:sldId id="1325" r:id="rId48"/>
    <p:sldId id="1324" r:id="rId49"/>
    <p:sldId id="1329" r:id="rId50"/>
    <p:sldId id="1334" r:id="rId51"/>
    <p:sldId id="1337" r:id="rId52"/>
    <p:sldId id="1396" r:id="rId53"/>
    <p:sldId id="1397" r:id="rId54"/>
    <p:sldId id="1398" r:id="rId55"/>
    <p:sldId id="1338" r:id="rId56"/>
    <p:sldId id="1393" r:id="rId57"/>
    <p:sldId id="1339" r:id="rId58"/>
    <p:sldId id="1340" r:id="rId59"/>
    <p:sldId id="1330" r:id="rId60"/>
    <p:sldId id="1331" r:id="rId61"/>
    <p:sldId id="1332" r:id="rId62"/>
    <p:sldId id="1336" r:id="rId63"/>
    <p:sldId id="1335" r:id="rId64"/>
    <p:sldId id="1390" r:id="rId65"/>
    <p:sldId id="268" r:id="rId66"/>
    <p:sldId id="1262" r:id="rId67"/>
    <p:sldId id="1348" r:id="rId68"/>
    <p:sldId id="1347" r:id="rId69"/>
    <p:sldId id="1371" r:id="rId70"/>
    <p:sldId id="1370" r:id="rId71"/>
    <p:sldId id="1369" r:id="rId72"/>
    <p:sldId id="1368" r:id="rId73"/>
    <p:sldId id="1367" r:id="rId74"/>
    <p:sldId id="1366" r:id="rId75"/>
    <p:sldId id="1389" r:id="rId76"/>
    <p:sldId id="1365" r:id="rId77"/>
    <p:sldId id="1392" r:id="rId78"/>
    <p:sldId id="1343" r:id="rId79"/>
    <p:sldId id="1344" r:id="rId80"/>
    <p:sldId id="1352" r:id="rId81"/>
    <p:sldId id="1351" r:id="rId82"/>
    <p:sldId id="1353" r:id="rId83"/>
    <p:sldId id="1354" r:id="rId84"/>
    <p:sldId id="1374" r:id="rId85"/>
    <p:sldId id="1357" r:id="rId86"/>
    <p:sldId id="1358" r:id="rId87"/>
    <p:sldId id="1359" r:id="rId88"/>
    <p:sldId id="1360" r:id="rId89"/>
    <p:sldId id="1345" r:id="rId90"/>
    <p:sldId id="1385" r:id="rId91"/>
    <p:sldId id="1387" r:id="rId92"/>
    <p:sldId id="1379" r:id="rId93"/>
    <p:sldId id="1361" r:id="rId94"/>
    <p:sldId id="1380" r:id="rId95"/>
    <p:sldId id="1383" r:id="rId96"/>
    <p:sldId id="1384" r:id="rId97"/>
    <p:sldId id="1386" r:id="rId98"/>
    <p:sldId id="1388" r:id="rId99"/>
    <p:sldId id="1381" r:id="rId10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7BC021-B148-A1BA-11C7-D485653A63AF}" name="게스트 사용자" initials="게사" userId="S::urn:spo:anon#98aa6952ecac8384a115c2f7918f3ebdf289978b725c3ed4f7a8c4299644aa8c::" providerId="AD"/>
  <p188:author id="{58CA0CA7-6C53-0EE9-BB51-DB130F245DB0}" name="김찬민" initials="김" userId="김찬민" providerId="None"/>
  <p188:author id="{53CF9AFB-0B03-B571-4DFF-FFD9699763BD}" name="전채범" initials="전" userId="S::orange9th@pukyong.ac.kr::082a83bb-53c6-4fad-8048-6eea84c196b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C18F5"/>
    <a:srgbClr val="F4F4F4"/>
    <a:srgbClr val="599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9AB40D-CD74-FCD8-0A93-4045BCF8530C}" v="26" dt="2022-09-14T17:20:13.369"/>
    <p1510:client id="{2D3C5BEC-82B3-DB42-71D8-33C4F1887640}" v="4" dt="2022-09-05T11:32:50.421"/>
    <p1510:client id="{5A6CB17E-73C3-4C9F-B778-6F7908844894}" v="145" dt="2022-09-05T13:14:08.525"/>
    <p1510:client id="{643060E7-826F-019E-9960-CBCEF30F911F}" v="458" dt="2022-09-15T17:09:27.386"/>
    <p1510:client id="{9919304B-9F9A-D06C-66E5-838B42BE99EE}" v="6" dt="2022-09-12T07:00:29.288"/>
    <p1510:client id="{9AE9E63C-B474-F375-5ADB-DE0FBF88573D}" v="2" dt="2022-09-13T10:29:02.943"/>
    <p1510:client id="{A414B3A7-2545-4A32-9737-352A21B0178B}" v="94" dt="2022-09-05T13:20:05.405"/>
    <p1510:client id="{B490A4EC-B7ED-8E38-1812-1BD13FFB5A8E}" v="25" dt="2022-09-05T13:17:46.340"/>
    <p1510:client id="{BFFAC7AE-9E7C-58AA-2551-C730433C262C}" v="2" dt="2022-09-05T12:52:16.482"/>
    <p1510:client id="{C38D4DE5-A2F2-224A-07CA-FABD1BD75524}" v="1" dt="2022-09-07T11:56:28.796"/>
    <p1510:client id="{E209249B-D36B-7B3F-A6DF-6AFA9A7089C0}" v="2" dt="2022-09-12T06:56:53.317"/>
    <p1510:client id="{E2F0830F-3FBD-E1A0-199D-371CF9B56154}" v="3" dt="2022-09-14T13:27:05.213"/>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8/10/relationships/authors" Targe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omments/modernComment_4EE_E600170A.xml><?xml version="1.0" encoding="utf-8"?>
<p188:cmLst xmlns:a="http://schemas.openxmlformats.org/drawingml/2006/main" xmlns:r="http://schemas.openxmlformats.org/officeDocument/2006/relationships" xmlns:p188="http://schemas.microsoft.com/office/powerpoint/2018/8/main">
  <p188:cm id="{49C147AD-3F8D-4B94-8C43-4FFC795A475C}" authorId="{58CA0CA7-6C53-0EE9-BB51-DB130F245DB0}" created="2022-09-04T11:46:58.675">
    <pc:sldMkLst xmlns:pc="http://schemas.microsoft.com/office/powerpoint/2013/main/command">
      <pc:docMk/>
      <pc:sldMk cId="3858765578" sldId="1262"/>
    </pc:sldMkLst>
    <p188:txBody>
      <a:bodyPr/>
      <a:lstStyle/>
      <a:p>
        <a:r>
          <a:rPr lang="ko-KR" altLang="en-US"/>
          <a:t>지난 시간에는 햄스터 로봇을 말판 위에서 움직이도록 만들어 보았는데요, 이번 시간에는 햄스터 로봇을 이용하여 여러가지 미션을 깨보도록 하겠습니다.</a:t>
        </a:r>
      </a:p>
    </p188:txBody>
  </p188:cm>
</p188:cmLst>
</file>

<file path=ppt/comments/modernComment_51B_C690E94D.xml><?xml version="1.0" encoding="utf-8"?>
<p188:cmLst xmlns:a="http://schemas.openxmlformats.org/drawingml/2006/main" xmlns:r="http://schemas.openxmlformats.org/officeDocument/2006/relationships" xmlns:p188="http://schemas.microsoft.com/office/powerpoint/2018/8/main">
  <p188:cm id="{69F0E503-D42B-488F-9A7D-0073B8100C8F}" authorId="{8B7BC021-B148-A1BA-11C7-D485653A63AF}" created="2022-08-27T09:45:45.425">
    <pc:sldMkLst xmlns:pc="http://schemas.microsoft.com/office/powerpoint/2013/main/command">
      <pc:docMk/>
      <pc:sldMk cId="3331385677" sldId="1307"/>
    </pc:sldMkLst>
    <p188:txBody>
      <a:bodyPr/>
      <a:lstStyle/>
      <a:p>
        <a:r>
          <a:rPr lang="en-US"/>
          <a:t>레이더로 주변 사물을 감지하는 인공지능을 사용하는 자율주행자동차도 있음!</a:t>
        </a:r>
      </a:p>
    </p188:txBody>
  </p188:cm>
</p188:cmLst>
</file>

<file path=ppt/comments/modernComment_53A_148D4EC3.xml><?xml version="1.0" encoding="utf-8"?>
<p188:cmLst xmlns:a="http://schemas.openxmlformats.org/drawingml/2006/main" xmlns:r="http://schemas.openxmlformats.org/officeDocument/2006/relationships" xmlns:p188="http://schemas.microsoft.com/office/powerpoint/2018/8/main">
  <p188:cm id="{70C1ACFF-9571-4827-92C8-3094C60AFAF7}" authorId="{53CF9AFB-0B03-B571-4DFF-FFD9699763BD}" created="2022-08-27T11:15:20.638">
    <pc:sldMkLst xmlns:pc="http://schemas.microsoft.com/office/powerpoint/2013/main/command">
      <pc:docMk/>
      <pc:sldMk cId="1221857623" sldId="1338"/>
    </pc:sldMkLst>
    <p188:replyLst/>
    <p188:txBody>
      <a:bodyPr/>
      <a:lstStyle/>
      <a:p>
        <a:r>
          <a:rPr lang="ko-KR" altLang="en-US"/>
          <a:t>데이터 편향성이란, 기계학습 모델을 학습시키는 데 사용되는 데이터가 사람이나 사회가 가지는 편견을 포함하고 있는 것을 의미합니다. 이렇게 편향성을 가진 데이터를 사용하여 학습한 인공지능은 편향된 결과를 출력할 수밖에 없고, 그 결과는 어떤 종류의 차별을 가져오게 됩니다.</a:t>
        </a:r>
      </a:p>
    </p188:txBody>
  </p188:cm>
</p188:cmLst>
</file>

<file path=ppt/comments/modernComment_53C_7C692877.xml><?xml version="1.0" encoding="utf-8"?>
<p188:cmLst xmlns:a="http://schemas.openxmlformats.org/drawingml/2006/main" xmlns:r="http://schemas.openxmlformats.org/officeDocument/2006/relationships" xmlns:p188="http://schemas.microsoft.com/office/powerpoint/2018/8/main">
  <p188:cm id="{6156FC8A-2175-41B1-A4E2-CABE07A84348}" authorId="{53CF9AFB-0B03-B571-4DFF-FFD9699763BD}" created="2022-08-28T07:19:12.875">
    <pc:sldMkLst xmlns:pc="http://schemas.microsoft.com/office/powerpoint/2013/main/command">
      <pc:docMk/>
      <pc:sldMk cId="4277533059" sldId="1340"/>
    </pc:sldMkLst>
    <p188:txBody>
      <a:bodyPr/>
      <a:lstStyle/>
      <a:p>
        <a:r>
          <a:rPr lang="ko-KR" altLang="en-US"/>
          <a:t>인공지능의 책임성이란 인공지능 기술을 사용하면서 사회적인 문제가 발생했을 경우, 누구에게 어떠한 책임을 물을 것인가 하는 주제입니다. 사람 간에 문제가 발생한 경우에는 잘못한 사람이 법에 의하여 처벌 받게 됩니다. 하지만 인공지능으로 인해 발생한 문제라면 어떻게 될까요? 인공지능을 만든 개발자의 잘못일까요? 아니면 인공지능을 사용한 사용자의 잘못인가요? 그것도 아니라면 이 인공지능을 도입하기로 결정한 도입자의 잘못일까요? 
  인공지능과 관련된 문제들 중에는 많은 상황이 복합적으로 얽혀 있어서 누가 잘못했다고 한 번에 대답하기 어려운 경우가 있습니다. 특히 앞서 이야기했던 윤리적 딜레마 상황에서 문제가 발생한 경우, 누구에게 어떻게 책임을 물을 것인지에 대한 답은 더욱 찾기 어려워집니다.
  이번 시간에는 인공지능과 관련된 윤리적 딜레마 상황에서 어떤 선택을 하는 것이 좋을지 생각해보고, 서로 이야기를 나누어보도록 하겠습니다. </a:t>
        </a:r>
      </a:p>
    </p188:txBody>
  </p188:cm>
</p188:cmLst>
</file>

<file path=ppt/comments/modernComment_543_A366BC9F.xml><?xml version="1.0" encoding="utf-8"?>
<p188:cmLst xmlns:a="http://schemas.openxmlformats.org/drawingml/2006/main" xmlns:r="http://schemas.openxmlformats.org/officeDocument/2006/relationships" xmlns:p188="http://schemas.microsoft.com/office/powerpoint/2018/8/main">
  <p188:cm id="{EFD3674D-333E-4E00-A27A-88FDA8D1AB43}" authorId="{58CA0CA7-6C53-0EE9-BB51-DB130F245DB0}" created="2022-09-04T11:52:06.142">
    <pc:sldMkLst xmlns:pc="http://schemas.microsoft.com/office/powerpoint/2013/main/command">
      <pc:docMk/>
      <pc:sldMk cId="2741419167" sldId="1347"/>
    </pc:sldMkLst>
    <p188:txBody>
      <a:bodyPr/>
      <a:lstStyle/>
      <a:p>
        <a:r>
          <a:rPr lang="ko-KR" altLang="en-US"/>
          <a:t>마지막으로 세 번째 단계에서는 복잡한 골목길을 로봇이 스스로 통과할 수 있도록 직접 만들어보겠습니다.</a:t>
        </a:r>
      </a:p>
    </p188:txBody>
  </p188:cm>
</p188:cmLst>
</file>

<file path=ppt/comments/modernComment_544_3215EAD.xml><?xml version="1.0" encoding="utf-8"?>
<p188:cmLst xmlns:a="http://schemas.openxmlformats.org/drawingml/2006/main" xmlns:r="http://schemas.openxmlformats.org/officeDocument/2006/relationships" xmlns:p188="http://schemas.microsoft.com/office/powerpoint/2018/8/main">
  <p188:cm id="{CF508499-D8E5-4B06-BF8B-A351017D4657}" authorId="{58CA0CA7-6C53-0EE9-BB51-DB130F245DB0}" created="2022-09-04T11:50:16.627">
    <pc:sldMkLst xmlns:pc="http://schemas.microsoft.com/office/powerpoint/2013/main/command">
      <pc:docMk/>
      <pc:sldMk cId="52518573" sldId="1348"/>
    </pc:sldMkLst>
    <p188:txBody>
      <a:bodyPr/>
      <a:lstStyle/>
      <a:p>
        <a:r>
          <a:rPr lang="ko-KR" altLang="en-US"/>
          <a:t>먼저 첫 번째 단계에서는 햄스터 로봇이 검은색 도로를 따라서 스스로 움직이도록 코딩해보겠습니다. 두 번째 단계에서는 1단계에서 짰던 코드에 더하여 햄스터 로봇이 어두운 터널에 들어갔을때 LED를 킬 수 있도록 만들어 보겠습니다.</a:t>
        </a:r>
      </a:p>
    </p188:txBody>
  </p188:cm>
</p188:cmLst>
</file>

<file path=ppt/comments/modernComment_548_50ED9567.xml><?xml version="1.0" encoding="utf-8"?>
<p188:cmLst xmlns:a="http://schemas.openxmlformats.org/drawingml/2006/main" xmlns:r="http://schemas.openxmlformats.org/officeDocument/2006/relationships" xmlns:p188="http://schemas.microsoft.com/office/powerpoint/2018/8/main">
  <p188:cm id="{A2BDD9DA-F2FE-420D-AD7E-3ABE1BB1C06E}" authorId="{8B7BC021-B148-A1BA-11C7-D485653A63AF}" created="2022-09-01T07:17:45.454">
    <pc:sldMkLst xmlns:pc="http://schemas.microsoft.com/office/powerpoint/2013/main/command">
      <pc:docMk/>
      <pc:sldMk cId="1357747559" sldId="1352"/>
    </pc:sldMkLst>
    <p188:txBody>
      <a:bodyPr/>
      <a:lstStyle/>
      <a:p>
        <a:r>
          <a:rPr lang="en-US"/>
          <a:t>햄스터 기기가 직선으로 잘 가게 만들었다면 이제 미로를 탈출하기 위한 코드에 대해 알아봅시다.
우선 자주 쓰는 코드인 왼쪽 근접 센서와 오른쪽 근접 센서에 대해 알아보겠습니다,</a:t>
        </a:r>
      </a:p>
    </p188:txBody>
  </p188:cm>
</p188:cmLst>
</file>

<file path=ppt/comments/modernComment_549_46929E2B.xml><?xml version="1.0" encoding="utf-8"?>
<p188:cmLst xmlns:a="http://schemas.openxmlformats.org/drawingml/2006/main" xmlns:r="http://schemas.openxmlformats.org/officeDocument/2006/relationships" xmlns:p188="http://schemas.microsoft.com/office/powerpoint/2018/8/main">
  <p188:cm id="{A8B727A8-B59C-4043-951B-14E8CC0DB3A9}" authorId="{8B7BC021-B148-A1BA-11C7-D485653A63AF}" created="2022-09-01T07:19:32.144">
    <pc:sldMkLst xmlns:pc="http://schemas.microsoft.com/office/powerpoint/2013/main/command">
      <pc:docMk/>
      <pc:sldMk cId="1184013867" sldId="1353"/>
    </pc:sldMkLst>
    <p188:txBody>
      <a:bodyPr/>
      <a:lstStyle/>
      <a:p>
        <a:r>
          <a:rPr lang="en-US"/>
          <a:t>누르게 되면 다음과 같은 화면이 뜨게 돼요.
여기서 오른쪽 근접 센서와 왼쪽 근접 센서의 값을 볼 수 있습니다.</a:t>
        </a:r>
      </a:p>
    </p188:txBody>
  </p188:cm>
</p188:cmLst>
</file>

<file path=ppt/comments/modernComment_54A_A657A762.xml><?xml version="1.0" encoding="utf-8"?>
<p188:cmLst xmlns:a="http://schemas.openxmlformats.org/drawingml/2006/main" xmlns:r="http://schemas.openxmlformats.org/officeDocument/2006/relationships" xmlns:p188="http://schemas.microsoft.com/office/powerpoint/2018/8/main">
  <p188:cm id="{9C5C0518-9F5C-474F-A8E6-1F6BF3002CF6}" authorId="{8B7BC021-B148-A1BA-11C7-D485653A63AF}" created="2022-09-01T07:21:08.567">
    <pc:sldMkLst xmlns:pc="http://schemas.microsoft.com/office/powerpoint/2013/main/command">
      <pc:docMk/>
      <pc:sldMk cId="2790762338" sldId="1354"/>
    </pc:sldMkLst>
    <p188:txBody>
      <a:bodyPr/>
      <a:lstStyle/>
      <a:p>
        <a:r>
          <a:rPr lang="en-US"/>
          <a:t>햄스터 로봇을 살펴보면 
오른쪽 근접 센서는 (손으로 가르키며) 여기 있고,
왼쪽 근접 센서는 여기에 위치하고 있습니다.</a:t>
        </a:r>
      </a:p>
    </p188:txBody>
  </p188:cm>
</p188:cmLst>
</file>

<file path=ppt/comments/modernComment_54F_11DA27FF.xml><?xml version="1.0" encoding="utf-8"?>
<p188:cmLst xmlns:a="http://schemas.openxmlformats.org/drawingml/2006/main" xmlns:r="http://schemas.openxmlformats.org/officeDocument/2006/relationships" xmlns:p188="http://schemas.microsoft.com/office/powerpoint/2018/8/main">
  <p188:cm id="{C912EB74-6A47-498E-9AC3-A4B2BAAE0BA6}" authorId="{8B7BC021-B148-A1BA-11C7-D485653A63AF}" created="2022-09-01T07:54:43.294">
    <pc:sldMkLst xmlns:pc="http://schemas.microsoft.com/office/powerpoint/2013/main/command">
      <pc:docMk/>
      <pc:sldMk cId="299509759" sldId="1359"/>
    </pc:sldMkLst>
    <p188:txBody>
      <a:bodyPr/>
      <a:lstStyle/>
      <a:p>
        <a:r>
          <a:rPr lang="en-US"/>
          <a:t>그렇다면 다음 코드가 어떤 상황에서의 코드인 지 생각해볼까요?
잘 모르겠죠?</a:t>
        </a:r>
      </a:p>
    </p188:txBody>
  </p188:cm>
</p188:cmLst>
</file>

<file path=ppt/comments/modernComment_550_9BDAFE8.xml><?xml version="1.0" encoding="utf-8"?>
<p188:cmLst xmlns:a="http://schemas.openxmlformats.org/drawingml/2006/main" xmlns:r="http://schemas.openxmlformats.org/officeDocument/2006/relationships" xmlns:p188="http://schemas.microsoft.com/office/powerpoint/2018/8/main">
  <p188:cm id="{19DD40F2-A56B-4768-911B-03B3548FFB12}" authorId="{8B7BC021-B148-A1BA-11C7-D485653A63AF}" created="2022-09-01T08:01:33.396">
    <pc:sldMkLst xmlns:pc="http://schemas.microsoft.com/office/powerpoint/2013/main/command">
      <pc:docMk/>
      <pc:sldMk cId="163426280" sldId="1360"/>
    </pc:sldMkLst>
    <p188:txBody>
      <a:bodyPr/>
      <a:lstStyle/>
      <a:p>
        <a:r>
          <a:rPr lang="en-US"/>
          <a:t>(애니메이션 클릭 1) 왼쪽 코드를 먼저 살펴볼까요? 
(애니2) 왼쪽 근접 센서의 값이 50보다 같거나 크다라는 뜻이며
(애니3) 오른쪽 코드를 살펴보면 
(애니4) 오른쪽 근접센서가 50보다 같거나 크다는 소리입니다.
이는 햄스터 봇 앞에 장애물이 있다는 것을 의미합니다.</a:t>
        </a:r>
      </a:p>
    </p188:txBody>
  </p188:cm>
</p188:cmLst>
</file>

<file path=ppt/comments/modernComment_551_32BADE4A.xml><?xml version="1.0" encoding="utf-8"?>
<p188:cmLst xmlns:a="http://schemas.openxmlformats.org/drawingml/2006/main" xmlns:r="http://schemas.openxmlformats.org/officeDocument/2006/relationships" xmlns:p188="http://schemas.microsoft.com/office/powerpoint/2018/8/main">
  <p188:cm id="{00EAFFC7-6BE9-4754-A7D7-716AA2A63F35}" authorId="{8B7BC021-B148-A1BA-11C7-D485653A63AF}" created="2022-09-01T08:09:17.874">
    <pc:sldMkLst xmlns:pc="http://schemas.microsoft.com/office/powerpoint/2013/main/command">
      <pc:docMk/>
      <pc:sldMk cId="851107402" sldId="1361"/>
    </pc:sldMkLst>
    <p188:txBody>
      <a:bodyPr/>
      <a:lstStyle/>
      <a:p>
        <a:r>
          <a:rPr lang="en-US"/>
          <a:t>같은 코드를 적용시켰지만 
영상과 같이 햄스터 1은 90도 정도 돌지만 햄스터 2는 90도 보다 적게 도는 것을 볼 수 있어요. 
다음과 같이 햄스터마다 1초동안 도는 각도가 다 다릅니다.</a:t>
        </a:r>
      </a:p>
    </p188:txBody>
  </p188:cm>
</p188:cmLst>
</file>

<file path=ppt/comments/modernComment_555_10739E27.xml><?xml version="1.0" encoding="utf-8"?>
<p188:cmLst xmlns:a="http://schemas.openxmlformats.org/drawingml/2006/main" xmlns:r="http://schemas.openxmlformats.org/officeDocument/2006/relationships" xmlns:p188="http://schemas.microsoft.com/office/powerpoint/2018/8/main">
  <p188:cm id="{46D2A108-6871-4197-865E-4B3A3D0EBE6E}" authorId="{58CA0CA7-6C53-0EE9-BB51-DB130F245DB0}" created="2022-09-05T12:16:09.667">
    <pc:sldMkLst xmlns:pc="http://schemas.microsoft.com/office/powerpoint/2013/main/command">
      <pc:docMk/>
      <pc:sldMk cId="276012583" sldId="1365"/>
    </pc:sldMkLst>
    <p188:txBody>
      <a:bodyPr/>
      <a:lstStyle/>
      <a:p>
        <a:r>
          <a:rPr lang="ko-KR" altLang="en-US"/>
          <a:t>햄스터 로봇의 밝기센서는 //마우스 클릭// 로봇의 앞부분에 위치해 있습니다. 밝기센서에서 측정되는 평상시 밝기를 70~100 이라 생각하고, 그보다 더 어두워 졌을 경우에 LED를 켜도록 만들어줍니다. //마우스 클릭 // 그렇다면 밝기가 50보다 작을 경우 평상시에 비해서 더 어둡기 때문에 LED가 켜지도록 하고, 그렇지 않을 경우는 밝기 때문에 LED가 켜져있을 필요가 없으므로 LED를 끌 수 있게 그림과 같이 만들어봅시다. 다 만들었다면 1단계에서 만들었던 코드와 합쳐 로봇이 잘 작동하는지 확인해봅시다.</a:t>
        </a:r>
      </a:p>
    </p188:txBody>
  </p188:cm>
</p188:cmLst>
</file>

<file path=ppt/comments/modernComment_556_5BE0AE81.xml><?xml version="1.0" encoding="utf-8"?>
<p188:cmLst xmlns:a="http://schemas.openxmlformats.org/drawingml/2006/main" xmlns:r="http://schemas.openxmlformats.org/officeDocument/2006/relationships" xmlns:p188="http://schemas.microsoft.com/office/powerpoint/2018/8/main">
  <p188:cm id="{22D5EC07-6F81-4B2C-84F5-3F55A1687F67}" authorId="{58CA0CA7-6C53-0EE9-BB51-DB130F245DB0}" created="2022-09-05T12:08:37.793">
    <pc:sldMkLst xmlns:pc="http://schemas.microsoft.com/office/powerpoint/2013/main/command">
      <pc:docMk/>
      <pc:sldMk cId="1541451393" sldId="1366"/>
    </pc:sldMkLst>
    <p188:txBody>
      <a:bodyPr/>
      <a:lstStyle/>
      <a:p>
        <a:r>
          <a:rPr lang="ko-KR" altLang="en-US"/>
          <a:t>다음은 햄스터 로봇이 터널에 들어갈 때  //마우스 클릭// 그림처럼 LED를 켜도록 만들어 보겠습니다.</a:t>
        </a:r>
      </a:p>
    </p188:txBody>
  </p188:cm>
</p188:cmLst>
</file>

<file path=ppt/comments/modernComment_557_54BBF99E.xml><?xml version="1.0" encoding="utf-8"?>
<p188:cmLst xmlns:a="http://schemas.openxmlformats.org/drawingml/2006/main" xmlns:r="http://schemas.openxmlformats.org/officeDocument/2006/relationships" xmlns:p188="http://schemas.microsoft.com/office/powerpoint/2018/8/main">
  <p188:cm id="{B0F97343-0E1E-4C62-9794-73F9E6F3FCCA}" authorId="{58CA0CA7-6C53-0EE9-BB51-DB130F245DB0}" created="2022-09-04T12:21:18.039">
    <pc:sldMkLst xmlns:pc="http://schemas.microsoft.com/office/powerpoint/2013/main/command">
      <pc:docMk/>
      <pc:sldMk cId="1421605278" sldId="1367"/>
    </pc:sldMkLst>
    <p188:txBody>
      <a:bodyPr/>
      <a:lstStyle/>
      <a:p>
        <a:r>
          <a:rPr lang="ko-KR" altLang="en-US"/>
          <a:t>앞에서 만든 코드를 다 합치면 그림과 같은 모습이 됩니다. 선생님이 나누어준 학습지를 참고하며 직접 만들어보고, 로봇이 검은색 선을 잘 따라 움직이는지 확인해봅시다. (이후 실습진행)</a:t>
        </a:r>
      </a:p>
    </p188:txBody>
  </p188:cm>
</p188:cmLst>
</file>

<file path=ppt/comments/modernComment_558_D1ED7AA9.xml><?xml version="1.0" encoding="utf-8"?>
<p188:cmLst xmlns:a="http://schemas.openxmlformats.org/drawingml/2006/main" xmlns:r="http://schemas.openxmlformats.org/officeDocument/2006/relationships" xmlns:p188="http://schemas.microsoft.com/office/powerpoint/2018/8/main">
  <p188:cm id="{98360BD2-771B-43F0-9F62-5E05CBC6A752}" authorId="{58CA0CA7-6C53-0EE9-BB51-DB130F245DB0}" created="2022-09-04T12:14:36.705">
    <pc:sldMkLst xmlns:pc="http://schemas.microsoft.com/office/powerpoint/2013/main/command">
      <pc:docMk/>
      <pc:sldMk cId="3522001577" sldId="1368"/>
    </pc:sldMkLst>
    <p188:txBody>
      <a:bodyPr/>
      <a:lstStyle/>
      <a:p>
        <a:r>
          <a:rPr lang="ko-KR" altLang="en-US"/>
          <a:t>마찬가지로 오른쪽 바닥 센서에 검은색 선이 인식 되었을 때에도 //마우스 클릭// 오른쪽으로 회전하게끔 만들어 줍니다. //마우스 클릭// 아까 전 코드에서 '왼쪽'을 '오른쪽'으로 바꾸어주기만 하면 됩니다.</a:t>
        </a:r>
      </a:p>
    </p188:txBody>
  </p188:cm>
</p188:cmLst>
</file>

<file path=ppt/comments/modernComment_559_900931.xml><?xml version="1.0" encoding="utf-8"?>
<p188:cmLst xmlns:a="http://schemas.openxmlformats.org/drawingml/2006/main" xmlns:r="http://schemas.openxmlformats.org/officeDocument/2006/relationships" xmlns:p188="http://schemas.microsoft.com/office/powerpoint/2018/8/main">
  <p188:cm id="{F90C587F-DC85-4223-BC61-758DF96FC459}" authorId="{58CA0CA7-6C53-0EE9-BB51-DB130F245DB0}" created="2022-09-04T12:12:59.792">
    <pc:sldMkLst xmlns:pc="http://schemas.microsoft.com/office/powerpoint/2013/main/command">
      <pc:docMk/>
      <pc:sldMk cId="9439537" sldId="1369"/>
    </pc:sldMkLst>
    <p188:txBody>
      <a:bodyPr/>
      <a:lstStyle/>
      <a:p>
        <a:r>
          <a:rPr lang="ko-KR" altLang="en-US"/>
          <a:t>만약에 왼쪽 바닥 센서에 검은색 선이 인식되었을 경우, //마우스 클릭// 방향을 왼쪽으로 돌려주어야 로봇이 길을 따라 똑바로 움직일 수 있습니다. //마우스 클릭// 그림처럼  왼쪽 바닥 센서의 값이 50보다 작을 때 왼쪽으로 로봇이 돌아가도록 만들어 줍니다.</a:t>
        </a:r>
      </a:p>
    </p188:txBody>
  </p188:cm>
</p188:cmLst>
</file>

<file path=ppt/comments/modernComment_55A_6B20A518.xml><?xml version="1.0" encoding="utf-8"?>
<p188:cmLst xmlns:a="http://schemas.openxmlformats.org/drawingml/2006/main" xmlns:r="http://schemas.openxmlformats.org/officeDocument/2006/relationships" xmlns:p188="http://schemas.microsoft.com/office/powerpoint/2018/8/main">
  <p188:cm id="{1E991D5B-E4BA-44FF-A00D-3940F9AEACCF}" authorId="{58CA0CA7-6C53-0EE9-BB51-DB130F245DB0}" created="2022-09-04T12:10:01.872">
    <pc:sldMkLst xmlns:pc="http://schemas.microsoft.com/office/powerpoint/2013/main/command">
      <pc:docMk/>
      <pc:sldMk cId="1797301528" sldId="1370"/>
    </pc:sldMkLst>
    <p188:txBody>
      <a:bodyPr/>
      <a:lstStyle/>
      <a:p>
        <a:r>
          <a:rPr lang="ko-KR" altLang="en-US"/>
          <a:t>먼저 센서가 검은색 선을 인식하고 있지 않을 때는 방향이 올바르다는 뜻이므로 로봇이 직진하게끔 만들어 주어야 합니다. //마우스 클릭// 화면에 보이는 그림은 양쪽 바퀴가 일정한 속도로 움직이게 만들어 로봇이 직진할 수 있도록 만들어 주는 코드입니다.</a:t>
        </a:r>
      </a:p>
    </p188:txBody>
  </p188:cm>
</p188:cmLst>
</file>

<file path=ppt/comments/modernComment_55B_28A21740.xml><?xml version="1.0" encoding="utf-8"?>
<p188:cmLst xmlns:a="http://schemas.openxmlformats.org/drawingml/2006/main" xmlns:r="http://schemas.openxmlformats.org/officeDocument/2006/relationships" xmlns:p188="http://schemas.microsoft.com/office/powerpoint/2018/8/main">
  <p188:cm id="{8F6E1773-03E6-4830-8844-8DE26201AEF4}" authorId="{58CA0CA7-6C53-0EE9-BB51-DB130F245DB0}" created="2022-09-04T12:01:57.060">
    <ac:deMkLst xmlns:ac="http://schemas.microsoft.com/office/drawing/2013/main/command">
      <pc:docMk xmlns:pc="http://schemas.microsoft.com/office/powerpoint/2013/main/command"/>
      <pc:sldMk xmlns:pc="http://schemas.microsoft.com/office/powerpoint/2013/main/command" cId="681711424" sldId="1371"/>
      <ac:spMk id="68" creationId="{5B1CF5C2-9AF0-ECB7-7C7C-6993D3851B22}"/>
    </ac:deMkLst>
    <p188:txBody>
      <a:bodyPr/>
      <a:lstStyle/>
      <a:p>
        <a:r>
          <a:rPr lang="ko-KR" altLang="en-US"/>
          <a:t>첫 번째로 햄스터 로봇이 스스로 도로를 주행할 수 있게 만들어 보겠습니다. 햄스터 로봇의 바닥에 달려있는 바닥 센서는 적외선 센서라고 하는데요  //마우스클릭// , 바닥 센서가 밝은 색의 종이 또는 물체 위에 있으면 반사되는 빛의 양이 많아서 측정되는 값이 증가하고, 어두운 색 위에 있으면 반사된 빛의 양이 적어서 측정되는 값이 감소합니다. //마우스클릭// 그림처럼 바닥 센서가 검은색 선을 인식하는 경우에는  //마우스클릭// 측정되는 값이 무척 적은 것을 볼 수 있지요?  //마우스클릭// 그리고 센서가 흰 종이를 인식하는 경우에는  //마우스클릭// 검은색 선에 비해서 측정 값이 크게 나오는 것을 볼 수 있습니다. 이를 이용해서 햄스터 로봇이 검은색 선을 따라서 움직이게 해보겠습니다. </a:t>
        </a:r>
      </a:p>
    </p188:txBody>
  </p188:cm>
</p188:cmLst>
</file>

<file path=ppt/comments/modernComment_564_DDB71CC2.xml><?xml version="1.0" encoding="utf-8"?>
<p188:cmLst xmlns:a="http://schemas.openxmlformats.org/drawingml/2006/main" xmlns:r="http://schemas.openxmlformats.org/officeDocument/2006/relationships" xmlns:p188="http://schemas.microsoft.com/office/powerpoint/2018/8/main">
  <p188:cm id="{C5B78946-8072-432A-9371-5F96B82E45E5}" authorId="{8B7BC021-B148-A1BA-11C7-D485653A63AF}" created="2022-09-01T08:11:28.736">
    <pc:sldMkLst xmlns:pc="http://schemas.microsoft.com/office/powerpoint/2013/main/command">
      <pc:docMk/>
      <pc:sldMk cId="3719765186" sldId="1380"/>
    </pc:sldMkLst>
    <p188:txBody>
      <a:bodyPr/>
      <a:lstStyle/>
      <a:p>
        <a:r>
          <a:rPr lang="en-US"/>
          <a:t>
햄스터 1과 2가 같은 거리에서 같은 방향의 장애물을 보고 있는 상황입니다,.</a:t>
        </a:r>
      </a:p>
    </p188:txBody>
  </p188:cm>
</p188:cmLst>
</file>

<file path=ppt/comments/modernComment_567_34EFD51B.xml><?xml version="1.0" encoding="utf-8"?>
<p188:cmLst xmlns:a="http://schemas.openxmlformats.org/drawingml/2006/main" xmlns:r="http://schemas.openxmlformats.org/officeDocument/2006/relationships" xmlns:p188="http://schemas.microsoft.com/office/powerpoint/2018/8/main">
  <p188:cm id="{477E19F2-2D0D-4B10-9D2E-EE77A08CEE46}" authorId="{8B7BC021-B148-A1BA-11C7-D485653A63AF}" created="2022-09-01T10:16:23.236">
    <pc:sldMkLst xmlns:pc="http://schemas.microsoft.com/office/powerpoint/2013/main/command">
      <pc:docMk/>
      <pc:sldMk cId="888132891" sldId="1383"/>
    </pc:sldMkLst>
    <p188:txBody>
      <a:bodyPr/>
      <a:lstStyle/>
      <a:p>
        <a:r>
          <a:rPr lang="en-US"/>
          <a:t> 다음 상황에서 센서값을 살펴볼까요?
햄스터 1의 오른쪽 근접 센서와 왼쪽 근접 센서의 값은 64이고,
햄스터 2의 오른쪽 근접 센서의 값은 57, 왼쪽 근접 센서의 값은 58로 햄스터1과 2가 동일한 조건에서 장애물을 바라보고 있지만 센서값이 다른 것을 확인할 수 있어요.</a:t>
        </a:r>
      </a:p>
    </p188:txBody>
  </p188:cm>
</p188:cmLst>
</file>

<file path=ppt/comments/modernComment_568_FFC65EFC.xml><?xml version="1.0" encoding="utf-8"?>
<p188:cmLst xmlns:a="http://schemas.openxmlformats.org/drawingml/2006/main" xmlns:r="http://schemas.openxmlformats.org/officeDocument/2006/relationships" xmlns:p188="http://schemas.microsoft.com/office/powerpoint/2018/8/main">
  <p188:cm id="{51D9727C-63BF-4173-B16B-108517D272E6}" authorId="{8B7BC021-B148-A1BA-11C7-D485653A63AF}" created="2022-09-01T10:19:57.203">
    <pc:sldMkLst xmlns:pc="http://schemas.microsoft.com/office/powerpoint/2013/main/command">
      <pc:docMk/>
      <pc:sldMk cId="4291190524" sldId="1384"/>
    </pc:sldMkLst>
    <p188:txBody>
      <a:bodyPr/>
      <a:lstStyle/>
      <a:p>
        <a:r>
          <a:rPr lang="en-US"/>
          <a:t>앞서 확인한 것과 같이 기기마다 센서 민감도, 이동속도 등이 모두 다르기 때문에 센서의 값을 조정해주는 과정이 있어야해요. 
센서의 값은 선생님들이 준비 해왔어요. 센서의 값들을 넣어 다시한번 코드를 짜고 미로를 탈출해봐요!</a:t>
        </a:r>
      </a:p>
    </p188:txBody>
  </p188:cm>
</p188:cmLst>
</file>

<file path=ppt/comments/modernComment_569_95459873.xml><?xml version="1.0" encoding="utf-8"?>
<p188:cmLst xmlns:a="http://schemas.openxmlformats.org/drawingml/2006/main" xmlns:r="http://schemas.openxmlformats.org/officeDocument/2006/relationships" xmlns:p188="http://schemas.microsoft.com/office/powerpoint/2018/8/main">
  <p188:cm id="{52C2275A-37D1-419F-8C90-D78D3AF33314}" authorId="{8B7BC021-B148-A1BA-11C7-D485653A63AF}" created="2022-09-01T08:03:31.429">
    <pc:sldMkLst xmlns:pc="http://schemas.microsoft.com/office/powerpoint/2013/main/command">
      <pc:docMk/>
      <pc:sldMk cId="2504366195" sldId="1385"/>
    </pc:sldMkLst>
    <p188:txBody>
      <a:bodyPr/>
      <a:lstStyle/>
      <a:p>
        <a:r>
          <a:rPr lang="en-US"/>
          <a:t>코드 완성 후 미로를 나눠주고 탈출시켜본다.
여러분 코드를 완성하셨으면 미로에서 한번 실행해볼까요?</a:t>
        </a:r>
      </a:p>
    </p188:txBody>
  </p188:cm>
</p188:cmLst>
</file>

<file path=ppt/comments/modernComment_56B_45F7471C.xml><?xml version="1.0" encoding="utf-8"?>
<p188:cmLst xmlns:a="http://schemas.openxmlformats.org/drawingml/2006/main" xmlns:r="http://schemas.openxmlformats.org/officeDocument/2006/relationships" xmlns:p188="http://schemas.microsoft.com/office/powerpoint/2018/8/main">
  <p188:cm id="{1CED5CFB-366C-40EF-8B7D-DBA78A1CF33B}" authorId="{8B7BC021-B148-A1BA-11C7-D485653A63AF}" created="2022-09-01T08:03:59.727">
    <pc:sldMkLst xmlns:pc="http://schemas.microsoft.com/office/powerpoint/2013/main/command">
      <pc:docMk/>
      <pc:sldMk cId="1173833500" sldId="1387"/>
    </pc:sldMkLst>
    <p188:txBody>
      <a:bodyPr/>
      <a:lstStyle/>
      <a:p>
        <a:r>
          <a:rPr lang="en-US"/>
          <a:t>통과를 하는 햄스터 봇도 있었겠지만 대부분의 햄스터는 미로를 통과하지 못했을 거예요.
이유가 뭔지 알아볼까요?</a:t>
        </a:r>
      </a:p>
    </p188:txBody>
  </p188:cm>
</p188:cmLst>
</file>

<file path=ppt/comments/modernComment_56D_AF78259.xml><?xml version="1.0" encoding="utf-8"?>
<p188:cmLst xmlns:a="http://schemas.openxmlformats.org/drawingml/2006/main" xmlns:r="http://schemas.openxmlformats.org/officeDocument/2006/relationships" xmlns:p188="http://schemas.microsoft.com/office/powerpoint/2018/8/main">
  <p188:cm id="{7113A0B4-691A-4243-8379-B8205A6B53EC}" authorId="{58CA0CA7-6C53-0EE9-BB51-DB130F245DB0}" created="2022-09-05T12:11:42.399">
    <pc:sldMkLst xmlns:pc="http://schemas.microsoft.com/office/powerpoint/2013/main/command">
      <pc:docMk/>
      <pc:sldMk cId="183992921" sldId="1389"/>
    </pc:sldMkLst>
    <p188:txBody>
      <a:bodyPr/>
      <a:lstStyle/>
      <a:p>
        <a:r>
          <a:rPr lang="ko-KR" altLang="en-US"/>
          <a:t>햄스터 로봇의 밝기센서는 센서에 감지되는 빛의 양을 측정하는 역할을 합니다.  //마우스 클릭// 로봇이 밝은 곳에 있을 경우 장소에 따라 다르지만, 일반적으로 `90 이상의 밝기값을 측정할 수 있습니다. 반대로 //마우스 클릭// 로봇이 어두운 곳에 있을 경우에는 밝기값이 0에 가깝게 측정되는 것을 확인할 수 있습니다.</a:t>
        </a:r>
      </a:p>
    </p188:txBody>
  </p188:cm>
</p188:cmLst>
</file>

<file path=ppt/comments/modernComment_571_834AAF6.xml><?xml version="1.0" encoding="utf-8"?>
<p188:cmLst xmlns:a="http://schemas.openxmlformats.org/drawingml/2006/main" xmlns:r="http://schemas.openxmlformats.org/officeDocument/2006/relationships" xmlns:p188="http://schemas.microsoft.com/office/powerpoint/2018/8/main">
  <p188:cm id="{1C41EBB7-85B9-4B10-B839-0905236E65FE}" authorId="{53CF9AFB-0B03-B571-4DFF-FFD9699763BD}" created="2022-08-27T11:15:20.638">
    <pc:sldMkLst xmlns:pc="http://schemas.microsoft.com/office/powerpoint/2013/main/command">
      <pc:docMk/>
      <pc:sldMk cId="1221857623" sldId="1338"/>
    </pc:sldMkLst>
    <p188:replyLst/>
    <p188:txBody>
      <a:bodyPr/>
      <a:lstStyle/>
      <a:p>
        <a:r>
          <a:rPr lang="ko-KR" altLang="en-US"/>
          <a:t>데이터 편향성이란, 기계학습 모델을 학습시키는 데 사용되는 데이터가 사람이나 사회가 가지는 편견을 포함하고 있는 것을 의미합니다. 이렇게 편향성을 가진 데이터를 사용하여 학습한 인공지능은 편향된 결과를 출력할 수밖에 없고, 그 결과는 어떤 종류의 차별을 가져오게 됩니다.</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AAEB8-29F0-4729-8980-6FFC1C7ADBEC}" type="datetimeFigureOut">
              <a:rPr lang="ko-KR" altLang="en-US" smtClean="0"/>
              <a:t>2022-09-15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EF128-1E90-42A1-A0DC-DFFADDB57C86}" type="slidenum">
              <a:rPr lang="ko-KR" altLang="en-US" smtClean="0"/>
              <a:t>‹#›</a:t>
            </a:fld>
            <a:endParaRPr lang="ko-KR" altLang="en-US"/>
          </a:p>
        </p:txBody>
      </p:sp>
    </p:spTree>
    <p:extLst>
      <p:ext uri="{BB962C8B-B14F-4D97-AF65-F5344CB8AC3E}">
        <p14:creationId xmlns:p14="http://schemas.microsoft.com/office/powerpoint/2010/main" val="11657776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ea typeface="맑은 고딕"/>
              </a:rPr>
              <a:t>팀 전원이서 나와서 인사 후 주 강사, 보조 강사만 따로 소개한다.</a:t>
            </a:r>
          </a:p>
          <a:p>
            <a:endParaRPr lang="ko-KR" altLang="en-US">
              <a:ea typeface="맑은 고딕" panose="020B0503020000020004" pitchFamily="34" charset="-127"/>
            </a:endParaRPr>
          </a:p>
          <a:p>
            <a:endParaRPr lang="ko-KR" altLang="en-US">
              <a:ea typeface="맑은 고딕" panose="020B0503020000020004" pitchFamily="34" charset="-127"/>
            </a:endParaRPr>
          </a:p>
        </p:txBody>
      </p:sp>
      <p:sp>
        <p:nvSpPr>
          <p:cNvPr id="4" name="슬라이드 번호 개체 틀 3"/>
          <p:cNvSpPr>
            <a:spLocks noGrp="1"/>
          </p:cNvSpPr>
          <p:nvPr>
            <p:ph type="sldNum" sz="quarter" idx="5"/>
          </p:nvPr>
        </p:nvSpPr>
        <p:spPr/>
        <p:txBody>
          <a:bodyPr/>
          <a:lstStyle/>
          <a:p>
            <a:pPr lvl="0"/>
            <a:fld id="{E772E932-D127-49C3-894A-BA81EBD619D4}" type="slidenum">
              <a:rPr lang="ko-KR" altLang="en-US" smtClean="0"/>
              <a:t>2</a:t>
            </a:fld>
            <a:endParaRPr lang="ko-KR" altLang="en-US"/>
          </a:p>
        </p:txBody>
      </p:sp>
    </p:spTree>
    <p:extLst>
      <p:ext uri="{BB962C8B-B14F-4D97-AF65-F5344CB8AC3E}">
        <p14:creationId xmlns:p14="http://schemas.microsoft.com/office/powerpoint/2010/main" val="4283581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spcBef>
                <a:spcPts val="200"/>
              </a:spcBef>
            </a:pPr>
            <a:r>
              <a:rPr lang="ko-KR" altLang="en-US" sz="1200" kern="500" spc="-50">
                <a:solidFill>
                  <a:srgbClr val="191F41"/>
                </a:solidFill>
                <a:latin typeface="NanumSquareRound" panose="020B0600000101010101" pitchFamily="34" charset="-127"/>
                <a:ea typeface="NanumSquareRound" panose="020B0600000101010101" pitchFamily="34" charset="-127"/>
              </a:rPr>
              <a:t>인공지능은</a:t>
            </a:r>
            <a:r>
              <a:rPr lang="en-US" altLang="ko-KR" sz="1200" kern="500" spc="-50">
                <a:solidFill>
                  <a:srgbClr val="191F41"/>
                </a:solidFill>
                <a:latin typeface="NanumSquareRound" panose="020B0600000101010101" pitchFamily="34" charset="-127"/>
                <a:ea typeface="NanumSquareRound" panose="020B0600000101010101" pitchFamily="34" charset="-127"/>
              </a:rPr>
              <a:t> XXX </a:t>
            </a:r>
            <a:r>
              <a:rPr lang="ko-KR" altLang="en-US" sz="1200" kern="500" spc="-50">
                <a:solidFill>
                  <a:srgbClr val="191F41"/>
                </a:solidFill>
                <a:latin typeface="NanumSquareRound" panose="020B0600000101010101" pitchFamily="34" charset="-127"/>
                <a:ea typeface="NanumSquareRound" panose="020B0600000101010101" pitchFamily="34" charset="-127"/>
              </a:rPr>
              <a:t>이다</a:t>
            </a:r>
            <a:r>
              <a:rPr lang="en-US" altLang="ko-KR" sz="1200" kern="500" spc="-50">
                <a:solidFill>
                  <a:srgbClr val="191F41"/>
                </a:solidFill>
                <a:latin typeface="NanumSquareRound" panose="020B0600000101010101" pitchFamily="34" charset="-127"/>
                <a:ea typeface="NanumSquareRound" panose="020B0600000101010101" pitchFamily="34" charset="-127"/>
              </a:rPr>
              <a:t>.</a:t>
            </a:r>
          </a:p>
          <a:p>
            <a:pPr>
              <a:spcBef>
                <a:spcPts val="200"/>
              </a:spcBef>
            </a:pPr>
            <a:r>
              <a:rPr lang="en-US" altLang="ko-KR" sz="1200" kern="500" spc="-50">
                <a:solidFill>
                  <a:srgbClr val="191F41"/>
                </a:solidFill>
                <a:latin typeface="NanumSquareRound" panose="020B0600000101010101" pitchFamily="34" charset="-127"/>
                <a:ea typeface="NanumSquareRound" panose="020B0600000101010101" pitchFamily="34" charset="-127"/>
              </a:rPr>
              <a:t>(</a:t>
            </a:r>
            <a:r>
              <a:rPr lang="ko-KR" altLang="en-US" sz="1200" kern="500" spc="-50">
                <a:solidFill>
                  <a:srgbClr val="191F41"/>
                </a:solidFill>
                <a:latin typeface="NanumSquareRound" panose="020B0600000101010101" pitchFamily="34" charset="-127"/>
                <a:ea typeface="NanumSquareRound" panose="020B0600000101010101" pitchFamily="34" charset="-127"/>
              </a:rPr>
              <a:t>학생들에게 질문 한 후 </a:t>
            </a:r>
            <a:r>
              <a:rPr lang="en-US" altLang="ko-KR" sz="1200" u="sng" kern="500" spc="-50">
                <a:solidFill>
                  <a:srgbClr val="191F41"/>
                </a:solidFill>
                <a:latin typeface="NanumSquareRound" panose="020B0600000101010101" pitchFamily="34" charset="-127"/>
                <a:ea typeface="NanumSquareRound" panose="020B0600000101010101" pitchFamily="34" charset="-127"/>
              </a:rPr>
              <a:t>A4</a:t>
            </a:r>
            <a:r>
              <a:rPr lang="ko-KR" altLang="en-US" sz="1200" u="sng" kern="500" spc="-50">
                <a:solidFill>
                  <a:srgbClr val="191F41"/>
                </a:solidFill>
                <a:latin typeface="NanumSquareRound" panose="020B0600000101010101" pitchFamily="34" charset="-127"/>
                <a:ea typeface="NanumSquareRound" panose="020B0600000101010101" pitchFamily="34" charset="-127"/>
              </a:rPr>
              <a:t> 용지에 작성 시키기</a:t>
            </a:r>
            <a:r>
              <a:rPr lang="en-US" altLang="ko-KR" sz="1200" kern="500" spc="-50">
                <a:solidFill>
                  <a:srgbClr val="191F41"/>
                </a:solidFill>
                <a:latin typeface="NanumSquareRound" panose="020B0600000101010101" pitchFamily="34" charset="-127"/>
                <a:ea typeface="NanumSquareRound" panose="020B0600000101010101" pitchFamily="34" charset="-127"/>
              </a:rPr>
              <a:t>)</a:t>
            </a:r>
            <a:r>
              <a:rPr lang="ko-KR" altLang="en-US" sz="1200" kern="500" spc="-50">
                <a:solidFill>
                  <a:srgbClr val="191F41"/>
                </a:solidFill>
                <a:latin typeface="NanumSquareRound" panose="020B0600000101010101" pitchFamily="34" charset="-127"/>
                <a:ea typeface="NanumSquareRound" panose="020B0600000101010101" pitchFamily="34" charset="-127"/>
              </a:rPr>
              <a:t>   </a:t>
            </a:r>
            <a:r>
              <a:rPr lang="en-US" altLang="ko-KR" sz="1200" kern="500" spc="-50">
                <a:solidFill>
                  <a:srgbClr val="191F41"/>
                </a:solidFill>
                <a:latin typeface="NanumSquareRound" panose="020B0600000101010101" pitchFamily="34" charset="-127"/>
                <a:ea typeface="NanumSquareRound" panose="020B0600000101010101" pitchFamily="34" charset="-127"/>
              </a:rPr>
              <a:t>&gt;&gt; </a:t>
            </a:r>
            <a:r>
              <a:rPr lang="ko-KR" altLang="en-US" sz="1200" kern="500" spc="-50" err="1">
                <a:solidFill>
                  <a:srgbClr val="191F41"/>
                </a:solidFill>
                <a:latin typeface="NanumSquareRound" panose="020B0600000101010101" pitchFamily="34" charset="-127"/>
                <a:ea typeface="NanumSquareRound" panose="020B0600000101010101" pitchFamily="34" charset="-127"/>
              </a:rPr>
              <a:t>발표시키기</a:t>
            </a:r>
            <a:r>
              <a:rPr lang="en-US" altLang="ko-KR" sz="1200" kern="500" spc="-50">
                <a:solidFill>
                  <a:srgbClr val="191F41"/>
                </a:solidFill>
                <a:latin typeface="NanumSquareRound" panose="020B0600000101010101" pitchFamily="34" charset="-127"/>
                <a:ea typeface="NanumSquareRound" panose="020B0600000101010101" pitchFamily="34" charset="-127"/>
              </a:rPr>
              <a:t>?</a:t>
            </a:r>
          </a:p>
        </p:txBody>
      </p:sp>
      <p:sp>
        <p:nvSpPr>
          <p:cNvPr id="4" name="슬라이드 번호 개체 틀 3"/>
          <p:cNvSpPr>
            <a:spLocks noGrp="1"/>
          </p:cNvSpPr>
          <p:nvPr>
            <p:ph type="sldNum" sz="quarter" idx="5"/>
          </p:nvPr>
        </p:nvSpPr>
        <p:spPr/>
        <p:txBody>
          <a:bodyPr/>
          <a:lstStyle/>
          <a:p>
            <a:fld id="{E772E932-D127-49C3-894A-BA81EBD619D4}" type="slidenum">
              <a:rPr lang="ko-KR" altLang="en-US" smtClean="0"/>
              <a:t>16</a:t>
            </a:fld>
            <a:endParaRPr lang="ko-KR" altLang="en-US"/>
          </a:p>
        </p:txBody>
      </p:sp>
    </p:spTree>
    <p:extLst>
      <p:ext uri="{BB962C8B-B14F-4D97-AF65-F5344CB8AC3E}">
        <p14:creationId xmlns:p14="http://schemas.microsoft.com/office/powerpoint/2010/main" val="172804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spcBef>
                <a:spcPts val="200"/>
              </a:spcBef>
            </a:pPr>
            <a:r>
              <a:rPr lang="ko-KR" altLang="en-US" sz="1200" kern="500" spc="-50">
                <a:solidFill>
                  <a:srgbClr val="191F41"/>
                </a:solidFill>
                <a:latin typeface="NanumSquareRound" panose="020B0600000101010101" pitchFamily="34" charset="-127"/>
                <a:ea typeface="NanumSquareRound" panose="020B0600000101010101" pitchFamily="34" charset="-127"/>
              </a:rPr>
              <a:t>인공지능은</a:t>
            </a:r>
            <a:r>
              <a:rPr lang="en-US" altLang="ko-KR" sz="1200" kern="500" spc="-50">
                <a:solidFill>
                  <a:srgbClr val="191F41"/>
                </a:solidFill>
                <a:latin typeface="NanumSquareRound" panose="020B0600000101010101" pitchFamily="34" charset="-127"/>
                <a:ea typeface="NanumSquareRound" panose="020B0600000101010101" pitchFamily="34" charset="-127"/>
              </a:rPr>
              <a:t> XXX </a:t>
            </a:r>
            <a:r>
              <a:rPr lang="ko-KR" altLang="en-US" sz="1200" kern="500" spc="-50">
                <a:solidFill>
                  <a:srgbClr val="191F41"/>
                </a:solidFill>
                <a:latin typeface="NanumSquareRound" panose="020B0600000101010101" pitchFamily="34" charset="-127"/>
                <a:ea typeface="NanumSquareRound" panose="020B0600000101010101" pitchFamily="34" charset="-127"/>
              </a:rPr>
              <a:t>이다</a:t>
            </a:r>
            <a:r>
              <a:rPr lang="en-US" altLang="ko-KR" sz="1200" kern="500" spc="-50">
                <a:solidFill>
                  <a:srgbClr val="191F41"/>
                </a:solidFill>
                <a:latin typeface="NanumSquareRound" panose="020B0600000101010101" pitchFamily="34" charset="-127"/>
                <a:ea typeface="NanumSquareRound" panose="020B0600000101010101" pitchFamily="34" charset="-127"/>
              </a:rPr>
              <a:t>.</a:t>
            </a:r>
          </a:p>
          <a:p>
            <a:pPr>
              <a:spcBef>
                <a:spcPts val="200"/>
              </a:spcBef>
            </a:pPr>
            <a:r>
              <a:rPr lang="en-US" altLang="ko-KR" sz="1200" kern="500" spc="-50">
                <a:solidFill>
                  <a:srgbClr val="191F41"/>
                </a:solidFill>
                <a:latin typeface="NanumSquareRound" panose="020B0600000101010101" pitchFamily="34" charset="-127"/>
                <a:ea typeface="NanumSquareRound" panose="020B0600000101010101" pitchFamily="34" charset="-127"/>
              </a:rPr>
              <a:t>(</a:t>
            </a:r>
            <a:r>
              <a:rPr lang="ko-KR" altLang="en-US" sz="1200" kern="500" spc="-50">
                <a:solidFill>
                  <a:srgbClr val="191F41"/>
                </a:solidFill>
                <a:latin typeface="NanumSquareRound" panose="020B0600000101010101" pitchFamily="34" charset="-127"/>
                <a:ea typeface="NanumSquareRound" panose="020B0600000101010101" pitchFamily="34" charset="-127"/>
              </a:rPr>
              <a:t>학생들에게 질문 한 후 </a:t>
            </a:r>
            <a:r>
              <a:rPr lang="en-US" altLang="ko-KR" sz="1200" u="sng" kern="500" spc="-50">
                <a:solidFill>
                  <a:srgbClr val="191F41"/>
                </a:solidFill>
                <a:latin typeface="NanumSquareRound" panose="020B0600000101010101" pitchFamily="34" charset="-127"/>
                <a:ea typeface="NanumSquareRound" panose="020B0600000101010101" pitchFamily="34" charset="-127"/>
              </a:rPr>
              <a:t>A4</a:t>
            </a:r>
            <a:r>
              <a:rPr lang="ko-KR" altLang="en-US" sz="1200" u="sng" kern="500" spc="-50">
                <a:solidFill>
                  <a:srgbClr val="191F41"/>
                </a:solidFill>
                <a:latin typeface="NanumSquareRound" panose="020B0600000101010101" pitchFamily="34" charset="-127"/>
                <a:ea typeface="NanumSquareRound" panose="020B0600000101010101" pitchFamily="34" charset="-127"/>
              </a:rPr>
              <a:t> 용지에 작성 시키기</a:t>
            </a:r>
            <a:r>
              <a:rPr lang="en-US" altLang="ko-KR" sz="1200" kern="500" spc="-50">
                <a:solidFill>
                  <a:srgbClr val="191F41"/>
                </a:solidFill>
                <a:latin typeface="NanumSquareRound" panose="020B0600000101010101" pitchFamily="34" charset="-127"/>
                <a:ea typeface="NanumSquareRound" panose="020B0600000101010101" pitchFamily="34" charset="-127"/>
              </a:rPr>
              <a:t>)</a:t>
            </a:r>
            <a:r>
              <a:rPr lang="ko-KR" altLang="en-US" sz="1200" kern="500" spc="-50">
                <a:solidFill>
                  <a:srgbClr val="191F41"/>
                </a:solidFill>
                <a:latin typeface="NanumSquareRound" panose="020B0600000101010101" pitchFamily="34" charset="-127"/>
                <a:ea typeface="NanumSquareRound" panose="020B0600000101010101" pitchFamily="34" charset="-127"/>
              </a:rPr>
              <a:t>   </a:t>
            </a:r>
            <a:r>
              <a:rPr lang="en-US" altLang="ko-KR" sz="1200" kern="500" spc="-50">
                <a:solidFill>
                  <a:srgbClr val="191F41"/>
                </a:solidFill>
                <a:latin typeface="NanumSquareRound" panose="020B0600000101010101" pitchFamily="34" charset="-127"/>
                <a:ea typeface="NanumSquareRound" panose="020B0600000101010101" pitchFamily="34" charset="-127"/>
              </a:rPr>
              <a:t>&gt;&gt; </a:t>
            </a:r>
            <a:r>
              <a:rPr lang="ko-KR" altLang="en-US" sz="1200" kern="500" spc="-50" err="1">
                <a:solidFill>
                  <a:srgbClr val="191F41"/>
                </a:solidFill>
                <a:latin typeface="NanumSquareRound" panose="020B0600000101010101" pitchFamily="34" charset="-127"/>
                <a:ea typeface="NanumSquareRound" panose="020B0600000101010101" pitchFamily="34" charset="-127"/>
              </a:rPr>
              <a:t>발표시키기</a:t>
            </a:r>
            <a:r>
              <a:rPr lang="en-US" altLang="ko-KR" sz="1200" kern="500" spc="-50">
                <a:solidFill>
                  <a:srgbClr val="191F41"/>
                </a:solidFill>
                <a:latin typeface="NanumSquareRound" panose="020B0600000101010101" pitchFamily="34" charset="-127"/>
                <a:ea typeface="NanumSquareRound" panose="020B0600000101010101" pitchFamily="34" charset="-127"/>
              </a:rPr>
              <a:t>?</a:t>
            </a:r>
          </a:p>
        </p:txBody>
      </p:sp>
      <p:sp>
        <p:nvSpPr>
          <p:cNvPr id="4" name="슬라이드 번호 개체 틀 3"/>
          <p:cNvSpPr>
            <a:spLocks noGrp="1"/>
          </p:cNvSpPr>
          <p:nvPr>
            <p:ph type="sldNum" sz="quarter" idx="5"/>
          </p:nvPr>
        </p:nvSpPr>
        <p:spPr/>
        <p:txBody>
          <a:bodyPr/>
          <a:lstStyle/>
          <a:p>
            <a:fld id="{E772E932-D127-49C3-894A-BA81EBD619D4}" type="slidenum">
              <a:rPr lang="ko-KR" altLang="en-US" smtClean="0"/>
              <a:t>17</a:t>
            </a:fld>
            <a:endParaRPr lang="ko-KR" altLang="en-US"/>
          </a:p>
        </p:txBody>
      </p:sp>
    </p:spTree>
    <p:extLst>
      <p:ext uri="{BB962C8B-B14F-4D97-AF65-F5344CB8AC3E}">
        <p14:creationId xmlns:p14="http://schemas.microsoft.com/office/powerpoint/2010/main" val="587925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a:t>
            </a:r>
            <a:r>
              <a:rPr lang="ko-KR" altLang="en-US"/>
              <a:t>블록이 연결되는 곳까지 마우스를 끌고가면</a:t>
            </a:r>
            <a:endParaRPr lang="en-US" altLang="ko-KR"/>
          </a:p>
          <a:p>
            <a:r>
              <a:rPr lang="ko-KR" altLang="en-US"/>
              <a:t>반투명한 상태로 </a:t>
            </a:r>
            <a:r>
              <a:rPr lang="ko-KR" altLang="en-US" err="1"/>
              <a:t>촥</a:t>
            </a:r>
            <a:r>
              <a:rPr lang="ko-KR" altLang="en-US"/>
              <a:t> 하고 붙는 이펙트가 나오는 것을</a:t>
            </a:r>
            <a:endParaRPr lang="en-US" altLang="ko-KR"/>
          </a:p>
          <a:p>
            <a:r>
              <a:rPr lang="ko-KR" altLang="en-US"/>
              <a:t>설명</a:t>
            </a:r>
            <a:r>
              <a:rPr lang="en-US" altLang="ko-KR"/>
              <a:t>)</a:t>
            </a:r>
            <a:endParaRPr lang="ko-KR" altLang="en-US"/>
          </a:p>
          <a:p>
            <a:endParaRPr lang="ko-KR" altLang="en-US"/>
          </a:p>
        </p:txBody>
      </p:sp>
      <p:sp>
        <p:nvSpPr>
          <p:cNvPr id="4" name="슬라이드 번호 개체 틀 3"/>
          <p:cNvSpPr>
            <a:spLocks noGrp="1"/>
          </p:cNvSpPr>
          <p:nvPr>
            <p:ph type="sldNum" sz="quarter" idx="5"/>
          </p:nvPr>
        </p:nvSpPr>
        <p:spPr/>
        <p:txBody>
          <a:bodyPr/>
          <a:lstStyle/>
          <a:p>
            <a:pPr lvl="0"/>
            <a:fld id="{E772E932-D127-49C3-894A-BA81EBD619D4}" type="slidenum">
              <a:rPr lang="ko-KR" altLang="en-US" smtClean="0"/>
              <a:t>23</a:t>
            </a:fld>
            <a:endParaRPr lang="ko-KR" altLang="en-US"/>
          </a:p>
        </p:txBody>
      </p:sp>
    </p:spTree>
    <p:extLst>
      <p:ext uri="{BB962C8B-B14F-4D97-AF65-F5344CB8AC3E}">
        <p14:creationId xmlns:p14="http://schemas.microsoft.com/office/powerpoint/2010/main" val="1501475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a:ea typeface="맑은 고딕"/>
                <a:cs typeface="Calibri"/>
              </a:rPr>
              <a:t>블록 버튼 클릭 후 시작 버튼을 누른다.</a:t>
            </a:r>
          </a:p>
          <a:p>
            <a:endParaRPr lang="ko-KR" altLang="en-US"/>
          </a:p>
        </p:txBody>
      </p:sp>
      <p:sp>
        <p:nvSpPr>
          <p:cNvPr id="4" name="슬라이드 번호 개체 틀 3"/>
          <p:cNvSpPr>
            <a:spLocks noGrp="1"/>
          </p:cNvSpPr>
          <p:nvPr>
            <p:ph type="sldNum" sz="quarter" idx="5"/>
          </p:nvPr>
        </p:nvSpPr>
        <p:spPr/>
        <p:txBody>
          <a:bodyPr/>
          <a:lstStyle/>
          <a:p>
            <a:pPr lvl="0"/>
            <a:fld id="{E772E932-D127-49C3-894A-BA81EBD619D4}" type="slidenum">
              <a:rPr lang="ko-KR" altLang="en-US" smtClean="0"/>
              <a:t>25</a:t>
            </a:fld>
            <a:endParaRPr lang="ko-KR" altLang="en-US"/>
          </a:p>
        </p:txBody>
      </p:sp>
    </p:spTree>
    <p:extLst>
      <p:ext uri="{BB962C8B-B14F-4D97-AF65-F5344CB8AC3E}">
        <p14:creationId xmlns:p14="http://schemas.microsoft.com/office/powerpoint/2010/main" val="3572476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a:ea typeface="맑은 고딕"/>
                <a:cs typeface="Calibri"/>
              </a:rPr>
              <a:t>예를 들어 "2초 기다리기",  "반복하기", "~될 때까지 기다리기" 등등이 있다.</a:t>
            </a:r>
          </a:p>
          <a:p>
            <a:endParaRPr lang="ko-KR" altLang="en-US"/>
          </a:p>
        </p:txBody>
      </p:sp>
      <p:sp>
        <p:nvSpPr>
          <p:cNvPr id="4" name="슬라이드 번호 개체 틀 3"/>
          <p:cNvSpPr>
            <a:spLocks noGrp="1"/>
          </p:cNvSpPr>
          <p:nvPr>
            <p:ph type="sldNum" sz="quarter" idx="5"/>
          </p:nvPr>
        </p:nvSpPr>
        <p:spPr/>
        <p:txBody>
          <a:bodyPr/>
          <a:lstStyle/>
          <a:p>
            <a:pPr lvl="0"/>
            <a:fld id="{E772E932-D127-49C3-894A-BA81EBD619D4}" type="slidenum">
              <a:rPr lang="ko-KR" altLang="en-US" smtClean="0"/>
              <a:t>27</a:t>
            </a:fld>
            <a:endParaRPr lang="ko-KR" altLang="en-US"/>
          </a:p>
        </p:txBody>
      </p:sp>
    </p:spTree>
    <p:extLst>
      <p:ext uri="{BB962C8B-B14F-4D97-AF65-F5344CB8AC3E}">
        <p14:creationId xmlns:p14="http://schemas.microsoft.com/office/powerpoint/2010/main" val="1632812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a:effectLst/>
                <a:latin typeface="Malgun Gothic" panose="020B0503020000020004" pitchFamily="50" charset="-127"/>
                <a:ea typeface="Malgun Gothic" panose="020B0503020000020004" pitchFamily="50" charset="-127"/>
              </a:rPr>
              <a:t>(</a:t>
            </a:r>
            <a:r>
              <a:rPr lang="ko-KR" altLang="en-US" sz="1200">
                <a:effectLst/>
                <a:latin typeface="Malgun Gothic" panose="020B0503020000020004" pitchFamily="50" charset="-127"/>
                <a:ea typeface="Malgun Gothic" panose="020B0503020000020004" pitchFamily="50" charset="-127"/>
              </a:rPr>
              <a:t>이렇게 여러가지 선택과 사람들의 의견이 다 다르기 때문에 사람들끼리 모두 토의 토론을 거쳐서 의견을 합치는 과정이 </a:t>
            </a:r>
            <a:r>
              <a:rPr lang="ko-KR" altLang="en-US" sz="1200" err="1">
                <a:effectLst/>
                <a:latin typeface="Malgun Gothic" panose="020B0503020000020004" pitchFamily="50" charset="-127"/>
                <a:ea typeface="Malgun Gothic" panose="020B0503020000020004" pitchFamily="50" charset="-127"/>
              </a:rPr>
              <a:t>매우매우</a:t>
            </a:r>
            <a:r>
              <a:rPr lang="ko-KR" altLang="en-US" sz="1200">
                <a:effectLst/>
                <a:latin typeface="Malgun Gothic" panose="020B0503020000020004" pitchFamily="50" charset="-127"/>
                <a:ea typeface="Malgun Gothic" panose="020B0503020000020004" pitchFamily="50" charset="-127"/>
              </a:rPr>
              <a:t> 중요하고 학생들도 참여해서 딜레마가 생겼을 때 예방하고 해결할 수 있도록 학생들도 노력해야한다</a:t>
            </a:r>
            <a:r>
              <a:rPr lang="en-US" altLang="ko-KR" sz="1200">
                <a:effectLst/>
                <a:latin typeface="Malgun Gothic" panose="020B0503020000020004" pitchFamily="50" charset="-127"/>
                <a:ea typeface="Malgun Gothic" panose="020B0503020000020004" pitchFamily="50" charset="-127"/>
              </a:rPr>
              <a:t>!</a:t>
            </a:r>
            <a:r>
              <a:rPr lang="ko-KR" altLang="en-US" sz="1200">
                <a:effectLst/>
                <a:latin typeface="Malgun Gothic" panose="020B0503020000020004" pitchFamily="50" charset="-127"/>
                <a:ea typeface="Malgun Gothic" panose="020B0503020000020004" pitchFamily="50" charset="-127"/>
              </a:rPr>
              <a:t>라고 설명</a:t>
            </a:r>
            <a:r>
              <a:rPr lang="en-US" altLang="ko-KR" sz="1200">
                <a:effectLst/>
                <a:latin typeface="Malgun Gothic" panose="020B0503020000020004" pitchFamily="50" charset="-127"/>
                <a:ea typeface="Malgun Gothic" panose="020B0503020000020004" pitchFamily="50" charset="-127"/>
              </a:rPr>
              <a:t>)</a:t>
            </a:r>
            <a:endParaRPr lang="ko-KR" altLang="en-US" sz="1800">
              <a:ea typeface="NanumSquareRoundOTF Regular"/>
              <a:cs typeface="Calibri"/>
            </a:endParaRPr>
          </a:p>
          <a:p>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54</a:t>
            </a:fld>
            <a:endParaRPr lang="ko-KR" altLang="en-US"/>
          </a:p>
        </p:txBody>
      </p:sp>
    </p:spTree>
    <p:extLst>
      <p:ext uri="{BB962C8B-B14F-4D97-AF65-F5344CB8AC3E}">
        <p14:creationId xmlns:p14="http://schemas.microsoft.com/office/powerpoint/2010/main" val="450514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55</a:t>
            </a:fld>
            <a:endParaRPr lang="ko-KR" altLang="en-US"/>
          </a:p>
        </p:txBody>
      </p:sp>
    </p:spTree>
    <p:extLst>
      <p:ext uri="{BB962C8B-B14F-4D97-AF65-F5344CB8AC3E}">
        <p14:creationId xmlns:p14="http://schemas.microsoft.com/office/powerpoint/2010/main" val="536659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800" dirty="0">
                <a:effectLst/>
                <a:latin typeface="Malgun Gothic" panose="020B0503020000020004" pitchFamily="50" charset="-127"/>
                <a:ea typeface="Malgun Gothic" panose="020B0503020000020004" pitchFamily="50" charset="-127"/>
              </a:rPr>
              <a:t>지난 시간에는 햄스터 로봇을 말판 위에서 움직이도록 만들어 보았는데요</a:t>
            </a:r>
            <a:r>
              <a:rPr lang="en-US" altLang="ko-KR" sz="1800" dirty="0">
                <a:effectLst/>
                <a:latin typeface="Malgun Gothic" panose="020B0503020000020004" pitchFamily="50" charset="-127"/>
                <a:ea typeface="Malgun Gothic" panose="020B0503020000020004" pitchFamily="50" charset="-127"/>
              </a:rPr>
              <a:t>, </a:t>
            </a:r>
            <a:r>
              <a:rPr lang="ko-KR" altLang="en-US" sz="1800" dirty="0">
                <a:effectLst/>
                <a:latin typeface="Malgun Gothic" panose="020B0503020000020004" pitchFamily="50" charset="-127"/>
                <a:ea typeface="Malgun Gothic" panose="020B0503020000020004" pitchFamily="50" charset="-127"/>
              </a:rPr>
              <a:t>이번 시간에는 햄스터 로봇을 이용하여 여러가지 미션을 깨보도록 하겠습니다</a:t>
            </a:r>
            <a:r>
              <a:rPr lang="en-US" altLang="ko-KR" sz="1800" dirty="0">
                <a:effectLst/>
                <a:latin typeface="Malgun Gothic" panose="020B0503020000020004" pitchFamily="50" charset="-127"/>
                <a:ea typeface="Malgun Gothic" panose="020B0503020000020004" pitchFamily="50" charset="-127"/>
              </a:rPr>
              <a:t>.</a:t>
            </a:r>
            <a:endParaRPr lang="ko-KR" altLang="en-US" dirty="0"/>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58</a:t>
            </a:fld>
            <a:endParaRPr lang="ko-KR" altLang="en-US"/>
          </a:p>
        </p:txBody>
      </p:sp>
    </p:spTree>
    <p:extLst>
      <p:ext uri="{BB962C8B-B14F-4D97-AF65-F5344CB8AC3E}">
        <p14:creationId xmlns:p14="http://schemas.microsoft.com/office/powerpoint/2010/main" val="2119350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dirty="0">
                <a:effectLst/>
                <a:latin typeface="Malgun Gothic" panose="020B0503020000020004" pitchFamily="50" charset="-127"/>
                <a:ea typeface="Malgun Gothic" panose="020B0503020000020004" pitchFamily="50" charset="-127"/>
              </a:rPr>
              <a:t>먼저 첫 번째 단계에서는 햄스터 로봇이 검은색 도로를 따라서 스스로 움직이도록 코딩해보겠습니다</a:t>
            </a:r>
            <a:r>
              <a:rPr lang="en-US" altLang="ko-KR" sz="1800" dirty="0">
                <a:effectLst/>
                <a:latin typeface="Malgun Gothic" panose="020B0503020000020004" pitchFamily="50" charset="-127"/>
                <a:ea typeface="Malgun Gothic" panose="020B0503020000020004" pitchFamily="50" charset="-127"/>
              </a:rPr>
              <a:t>. </a:t>
            </a:r>
            <a:r>
              <a:rPr lang="ko-KR" altLang="en-US" sz="1800" dirty="0">
                <a:effectLst/>
                <a:latin typeface="Malgun Gothic" panose="020B0503020000020004" pitchFamily="50" charset="-127"/>
                <a:ea typeface="Malgun Gothic" panose="020B0503020000020004" pitchFamily="50" charset="-127"/>
              </a:rPr>
              <a:t>두 번째 단계에서는 </a:t>
            </a:r>
            <a:r>
              <a:rPr lang="en-US" altLang="ko-KR" sz="1800" dirty="0">
                <a:effectLst/>
                <a:latin typeface="Malgun Gothic" panose="020B0503020000020004" pitchFamily="50" charset="-127"/>
                <a:ea typeface="Malgun Gothic" panose="020B0503020000020004" pitchFamily="50" charset="-127"/>
              </a:rPr>
              <a:t>1</a:t>
            </a:r>
            <a:r>
              <a:rPr lang="ko-KR" altLang="en-US" sz="1800" dirty="0">
                <a:effectLst/>
                <a:latin typeface="Malgun Gothic" panose="020B0503020000020004" pitchFamily="50" charset="-127"/>
                <a:ea typeface="Malgun Gothic" panose="020B0503020000020004" pitchFamily="50" charset="-127"/>
              </a:rPr>
              <a:t>단계에서 짰던 코드에 더하여 햄스터 로봇이 어두운 터널에 </a:t>
            </a:r>
            <a:r>
              <a:rPr lang="ko-KR" altLang="en-US" sz="1800" dirty="0" err="1">
                <a:effectLst/>
                <a:latin typeface="Malgun Gothic" panose="020B0503020000020004" pitchFamily="50" charset="-127"/>
                <a:ea typeface="Malgun Gothic" panose="020B0503020000020004" pitchFamily="50" charset="-127"/>
              </a:rPr>
              <a:t>들어갔을때</a:t>
            </a:r>
            <a:r>
              <a:rPr lang="ko-KR" altLang="en-US" sz="1800" dirty="0">
                <a:effectLst/>
                <a:latin typeface="Malgun Gothic" panose="020B0503020000020004" pitchFamily="50" charset="-127"/>
                <a:ea typeface="Malgun Gothic" panose="020B0503020000020004" pitchFamily="50" charset="-127"/>
              </a:rPr>
              <a:t> </a:t>
            </a:r>
            <a:r>
              <a:rPr lang="en-US" altLang="ko-KR" sz="1800" dirty="0">
                <a:effectLst/>
                <a:latin typeface="Malgun Gothic" panose="020B0503020000020004" pitchFamily="50" charset="-127"/>
                <a:ea typeface="Malgun Gothic" panose="020B0503020000020004" pitchFamily="50" charset="-127"/>
              </a:rPr>
              <a:t>LED</a:t>
            </a:r>
            <a:r>
              <a:rPr lang="ko-KR" altLang="en-US" sz="1800" dirty="0" err="1">
                <a:effectLst/>
                <a:latin typeface="Malgun Gothic" panose="020B0503020000020004" pitchFamily="50" charset="-127"/>
                <a:ea typeface="Malgun Gothic" panose="020B0503020000020004" pitchFamily="50" charset="-127"/>
              </a:rPr>
              <a:t>를</a:t>
            </a:r>
            <a:r>
              <a:rPr lang="ko-KR" altLang="en-US" sz="1800" dirty="0">
                <a:effectLst/>
                <a:latin typeface="Malgun Gothic" panose="020B0503020000020004" pitchFamily="50" charset="-127"/>
                <a:ea typeface="Malgun Gothic" panose="020B0503020000020004" pitchFamily="50" charset="-127"/>
              </a:rPr>
              <a:t> 킬 수 있도록 만들어 보겠습니다</a:t>
            </a:r>
            <a:r>
              <a:rPr lang="en-US" altLang="ko-KR" sz="1800" dirty="0">
                <a:effectLst/>
                <a:latin typeface="Malgun Gothic" panose="020B0503020000020004" pitchFamily="50" charset="-127"/>
                <a:ea typeface="Malgun Gothic" panose="020B0503020000020004" pitchFamily="50" charset="-127"/>
              </a:rPr>
              <a:t>.</a:t>
            </a:r>
            <a:endParaRPr lang="ko-KR" altLang="en-US" sz="1800" dirty="0">
              <a:effectLst/>
              <a:latin typeface="Arial" panose="020B0604020202020204" pitchFamily="34" charset="0"/>
            </a:endParaRPr>
          </a:p>
          <a:p>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59</a:t>
            </a:fld>
            <a:endParaRPr lang="ko-KR" altLang="en-US"/>
          </a:p>
        </p:txBody>
      </p:sp>
    </p:spTree>
    <p:extLst>
      <p:ext uri="{BB962C8B-B14F-4D97-AF65-F5344CB8AC3E}">
        <p14:creationId xmlns:p14="http://schemas.microsoft.com/office/powerpoint/2010/main" val="740947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a:effectLst/>
                <a:latin typeface="Malgun Gothic" panose="020B0503020000020004" pitchFamily="50" charset="-127"/>
                <a:ea typeface="Malgun Gothic" panose="020B0503020000020004" pitchFamily="50" charset="-127"/>
              </a:rPr>
              <a:t>마지막으로 세 번째 단계에서는 복잡한 골목길을 로봇이 스스로 통과할 수 있도록 직접 만들어보겠습니다</a:t>
            </a:r>
            <a:r>
              <a:rPr lang="en-US" altLang="ko-KR" sz="1800">
                <a:effectLst/>
                <a:latin typeface="Malgun Gothic" panose="020B0503020000020004" pitchFamily="50" charset="-127"/>
                <a:ea typeface="Malgun Gothic" panose="020B0503020000020004" pitchFamily="50" charset="-127"/>
              </a:rPr>
              <a:t>.</a:t>
            </a:r>
            <a:endParaRPr lang="ko-KR" altLang="en-US" sz="1800">
              <a:effectLst/>
              <a:latin typeface="Arial" panose="020B0604020202020204" pitchFamily="34" charset="0"/>
            </a:endParaRPr>
          </a:p>
          <a:p>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60</a:t>
            </a:fld>
            <a:endParaRPr lang="ko-KR" altLang="en-US"/>
          </a:p>
        </p:txBody>
      </p:sp>
    </p:spTree>
    <p:extLst>
      <p:ext uri="{BB962C8B-B14F-4D97-AF65-F5344CB8AC3E}">
        <p14:creationId xmlns:p14="http://schemas.microsoft.com/office/powerpoint/2010/main" val="297986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spcBef>
                <a:spcPts val="200"/>
              </a:spcBef>
            </a:pPr>
            <a:r>
              <a:rPr lang="ko-KR" altLang="en-US" sz="1200" kern="500" spc="-50">
                <a:solidFill>
                  <a:srgbClr val="191F41"/>
                </a:solidFill>
                <a:latin typeface="NanumSquareRound" panose="020B0600000101010101" pitchFamily="34" charset="-127"/>
                <a:ea typeface="NanumSquareRound" panose="020B0600000101010101" pitchFamily="34" charset="-127"/>
              </a:rPr>
              <a:t>인공지능은</a:t>
            </a:r>
            <a:r>
              <a:rPr lang="en-US" altLang="ko-KR" sz="1200" kern="500" spc="-50">
                <a:solidFill>
                  <a:srgbClr val="191F41"/>
                </a:solidFill>
                <a:latin typeface="NanumSquareRound" panose="020B0600000101010101" pitchFamily="34" charset="-127"/>
                <a:ea typeface="NanumSquareRound" panose="020B0600000101010101" pitchFamily="34" charset="-127"/>
              </a:rPr>
              <a:t> XXX </a:t>
            </a:r>
            <a:r>
              <a:rPr lang="ko-KR" altLang="en-US" sz="1200" kern="500" spc="-50">
                <a:solidFill>
                  <a:srgbClr val="191F41"/>
                </a:solidFill>
                <a:latin typeface="NanumSquareRound" panose="020B0600000101010101" pitchFamily="34" charset="-127"/>
                <a:ea typeface="NanumSquareRound" panose="020B0600000101010101" pitchFamily="34" charset="-127"/>
              </a:rPr>
              <a:t>이다</a:t>
            </a:r>
            <a:r>
              <a:rPr lang="en-US" altLang="ko-KR" sz="1200" kern="500" spc="-50">
                <a:solidFill>
                  <a:srgbClr val="191F41"/>
                </a:solidFill>
                <a:latin typeface="NanumSquareRound" panose="020B0600000101010101" pitchFamily="34" charset="-127"/>
                <a:ea typeface="NanumSquareRound" panose="020B0600000101010101" pitchFamily="34" charset="-127"/>
              </a:rPr>
              <a:t>.</a:t>
            </a:r>
          </a:p>
          <a:p>
            <a:pPr>
              <a:spcBef>
                <a:spcPts val="200"/>
              </a:spcBef>
            </a:pPr>
            <a:r>
              <a:rPr lang="en-US" altLang="ko-KR" sz="1200" kern="500" spc="-50">
                <a:solidFill>
                  <a:srgbClr val="191F41"/>
                </a:solidFill>
                <a:latin typeface="NanumSquareRound" panose="020B0600000101010101" pitchFamily="34" charset="-127"/>
                <a:ea typeface="NanumSquareRound" panose="020B0600000101010101" pitchFamily="34" charset="-127"/>
              </a:rPr>
              <a:t>(</a:t>
            </a:r>
            <a:r>
              <a:rPr lang="ko-KR" altLang="en-US" sz="1200" kern="500" spc="-50">
                <a:solidFill>
                  <a:srgbClr val="191F41"/>
                </a:solidFill>
                <a:latin typeface="NanumSquareRound" panose="020B0600000101010101" pitchFamily="34" charset="-127"/>
                <a:ea typeface="NanumSquareRound" panose="020B0600000101010101" pitchFamily="34" charset="-127"/>
              </a:rPr>
              <a:t>학생들에게 질문 한 후 </a:t>
            </a:r>
            <a:r>
              <a:rPr lang="en-US" altLang="ko-KR" sz="1200" u="sng" kern="500" spc="-50">
                <a:solidFill>
                  <a:srgbClr val="191F41"/>
                </a:solidFill>
                <a:latin typeface="NanumSquareRound" panose="020B0600000101010101" pitchFamily="34" charset="-127"/>
                <a:ea typeface="NanumSquareRound" panose="020B0600000101010101" pitchFamily="34" charset="-127"/>
              </a:rPr>
              <a:t>A4</a:t>
            </a:r>
            <a:r>
              <a:rPr lang="ko-KR" altLang="en-US" sz="1200" u="sng" kern="500" spc="-50">
                <a:solidFill>
                  <a:srgbClr val="191F41"/>
                </a:solidFill>
                <a:latin typeface="NanumSquareRound" panose="020B0600000101010101" pitchFamily="34" charset="-127"/>
                <a:ea typeface="NanumSquareRound" panose="020B0600000101010101" pitchFamily="34" charset="-127"/>
              </a:rPr>
              <a:t> 용지에 작성 시키기</a:t>
            </a:r>
            <a:r>
              <a:rPr lang="en-US" altLang="ko-KR" sz="1200" kern="500" spc="-50">
                <a:solidFill>
                  <a:srgbClr val="191F41"/>
                </a:solidFill>
                <a:latin typeface="NanumSquareRound" panose="020B0600000101010101" pitchFamily="34" charset="-127"/>
                <a:ea typeface="NanumSquareRound" panose="020B0600000101010101" pitchFamily="34" charset="-127"/>
              </a:rPr>
              <a:t>)</a:t>
            </a:r>
            <a:r>
              <a:rPr lang="ko-KR" altLang="en-US" sz="1200" kern="500" spc="-50">
                <a:solidFill>
                  <a:srgbClr val="191F41"/>
                </a:solidFill>
                <a:latin typeface="NanumSquareRound" panose="020B0600000101010101" pitchFamily="34" charset="-127"/>
                <a:ea typeface="NanumSquareRound" panose="020B0600000101010101" pitchFamily="34" charset="-127"/>
              </a:rPr>
              <a:t>   </a:t>
            </a:r>
            <a:r>
              <a:rPr lang="en-US" altLang="ko-KR" sz="1200" kern="500" spc="-50">
                <a:solidFill>
                  <a:srgbClr val="191F41"/>
                </a:solidFill>
                <a:latin typeface="NanumSquareRound" panose="020B0600000101010101" pitchFamily="34" charset="-127"/>
                <a:ea typeface="NanumSquareRound" panose="020B0600000101010101" pitchFamily="34" charset="-127"/>
              </a:rPr>
              <a:t>&gt;&gt; </a:t>
            </a:r>
            <a:r>
              <a:rPr lang="ko-KR" altLang="en-US" sz="1200" kern="500" spc="-50" err="1">
                <a:solidFill>
                  <a:srgbClr val="191F41"/>
                </a:solidFill>
                <a:latin typeface="NanumSquareRound" panose="020B0600000101010101" pitchFamily="34" charset="-127"/>
                <a:ea typeface="NanumSquareRound" panose="020B0600000101010101" pitchFamily="34" charset="-127"/>
              </a:rPr>
              <a:t>발표시키기</a:t>
            </a:r>
            <a:r>
              <a:rPr lang="en-US" altLang="ko-KR" sz="1200" kern="500" spc="-50">
                <a:solidFill>
                  <a:srgbClr val="191F41"/>
                </a:solidFill>
                <a:latin typeface="NanumSquareRound" panose="020B0600000101010101" pitchFamily="34" charset="-127"/>
                <a:ea typeface="NanumSquareRound" panose="020B0600000101010101" pitchFamily="34" charset="-127"/>
              </a:rPr>
              <a:t>?</a:t>
            </a:r>
          </a:p>
        </p:txBody>
      </p:sp>
      <p:sp>
        <p:nvSpPr>
          <p:cNvPr id="4" name="슬라이드 번호 개체 틀 3"/>
          <p:cNvSpPr>
            <a:spLocks noGrp="1"/>
          </p:cNvSpPr>
          <p:nvPr>
            <p:ph type="sldNum" sz="quarter" idx="5"/>
          </p:nvPr>
        </p:nvSpPr>
        <p:spPr/>
        <p:txBody>
          <a:bodyPr/>
          <a:lstStyle/>
          <a:p>
            <a:fld id="{E772E932-D127-49C3-894A-BA81EBD619D4}" type="slidenum">
              <a:rPr lang="ko-KR" altLang="en-US" smtClean="0"/>
              <a:t>4</a:t>
            </a:fld>
            <a:endParaRPr lang="ko-KR" altLang="en-US"/>
          </a:p>
        </p:txBody>
      </p:sp>
    </p:spTree>
    <p:extLst>
      <p:ext uri="{BB962C8B-B14F-4D97-AF65-F5344CB8AC3E}">
        <p14:creationId xmlns:p14="http://schemas.microsoft.com/office/powerpoint/2010/main" val="2585681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800">
                <a:effectLst/>
                <a:latin typeface="Malgun Gothic" panose="020B0503020000020004" pitchFamily="50" charset="-127"/>
                <a:ea typeface="Malgun Gothic" panose="020B0503020000020004" pitchFamily="50" charset="-127"/>
              </a:rPr>
              <a:t>첫 번째로 햄스터 로봇이 스스로 도로를 주행할 수 있게 만들어 보겠습니다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햄스터 로봇의 바닥에 달려있는 바닥 센서는 적외선 센서라고 하는데요 </a:t>
            </a:r>
            <a:r>
              <a:rPr lang="en-US" altLang="ko-KR" sz="1800">
                <a:effectLst/>
                <a:latin typeface="Malgun Gothic" panose="020B0503020000020004" pitchFamily="50" charset="-127"/>
                <a:ea typeface="Malgun Gothic" panose="020B0503020000020004" pitchFamily="50" charset="-127"/>
              </a:rPr>
              <a:t>//</a:t>
            </a:r>
            <a:r>
              <a:rPr lang="ko-KR" altLang="en-US" sz="1800">
                <a:effectLst/>
                <a:latin typeface="Malgun Gothic" panose="020B0503020000020004" pitchFamily="50" charset="-127"/>
                <a:ea typeface="Malgun Gothic" panose="020B0503020000020004" pitchFamily="50" charset="-127"/>
              </a:rPr>
              <a:t>마우스클릭</a:t>
            </a:r>
            <a:r>
              <a:rPr lang="en-US" altLang="ko-KR" sz="1800">
                <a:effectLst/>
                <a:latin typeface="Malgun Gothic" panose="020B0503020000020004" pitchFamily="50" charset="-127"/>
                <a:ea typeface="Malgun Gothic" panose="020B0503020000020004" pitchFamily="50" charset="-127"/>
              </a:rPr>
              <a:t>// , </a:t>
            </a:r>
            <a:r>
              <a:rPr lang="ko-KR" altLang="en-US" sz="1800">
                <a:effectLst/>
                <a:latin typeface="Malgun Gothic" panose="020B0503020000020004" pitchFamily="50" charset="-127"/>
                <a:ea typeface="Malgun Gothic" panose="020B0503020000020004" pitchFamily="50" charset="-127"/>
              </a:rPr>
              <a:t>바닥 센서가 밝은 색의 종이 또는 물체 위에 있으면 반사되는 빛의 양이 많아서 측정되는 값이 증가하고</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어두운 색 위에 있으면 반사된 빛의 양이 적어서 측정되는 값이 감소합니다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마우스클릭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그림처럼 바닥 센서가 검은색 선을 인식하는 경우에는 </a:t>
            </a:r>
            <a:r>
              <a:rPr lang="en-US" altLang="ko-KR" sz="1800">
                <a:effectLst/>
                <a:latin typeface="Malgun Gothic" panose="020B0503020000020004" pitchFamily="50" charset="-127"/>
                <a:ea typeface="Malgun Gothic" panose="020B0503020000020004" pitchFamily="50" charset="-127"/>
              </a:rPr>
              <a:t>//</a:t>
            </a:r>
            <a:r>
              <a:rPr lang="ko-KR" altLang="en-US" sz="1800">
                <a:effectLst/>
                <a:latin typeface="Malgun Gothic" panose="020B0503020000020004" pitchFamily="50" charset="-127"/>
                <a:ea typeface="Malgun Gothic" panose="020B0503020000020004" pitchFamily="50" charset="-127"/>
              </a:rPr>
              <a:t>마우스클릭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측정되는 값이 무척 적은 것을 볼 수 있지요</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마우스클릭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그리고 센서가 흰 종이를 인식하는 경우에는 </a:t>
            </a:r>
            <a:r>
              <a:rPr lang="en-US" altLang="ko-KR" sz="1800">
                <a:effectLst/>
                <a:latin typeface="Malgun Gothic" panose="020B0503020000020004" pitchFamily="50" charset="-127"/>
                <a:ea typeface="Malgun Gothic" panose="020B0503020000020004" pitchFamily="50" charset="-127"/>
              </a:rPr>
              <a:t>//</a:t>
            </a:r>
            <a:r>
              <a:rPr lang="ko-KR" altLang="en-US" sz="1800">
                <a:effectLst/>
                <a:latin typeface="Malgun Gothic" panose="020B0503020000020004" pitchFamily="50" charset="-127"/>
                <a:ea typeface="Malgun Gothic" panose="020B0503020000020004" pitchFamily="50" charset="-127"/>
              </a:rPr>
              <a:t>마우스클릭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검은색 선에 비해서 측정 값이 크게 나오는 것을 볼 수 있습니다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이를 이용해서 햄스터 로봇이 검은색 선을 따라서 움직이게 해보겠습니다</a:t>
            </a:r>
            <a:r>
              <a:rPr lang="en-US" altLang="ko-KR" sz="1800">
                <a:effectLst/>
                <a:latin typeface="Malgun Gothic" panose="020B0503020000020004" pitchFamily="50" charset="-127"/>
                <a:ea typeface="Malgun Gothic" panose="020B0503020000020004" pitchFamily="50" charset="-127"/>
              </a:rPr>
              <a:t>. </a:t>
            </a:r>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61</a:t>
            </a:fld>
            <a:endParaRPr lang="ko-KR" altLang="en-US"/>
          </a:p>
        </p:txBody>
      </p:sp>
    </p:spTree>
    <p:extLst>
      <p:ext uri="{BB962C8B-B14F-4D97-AF65-F5344CB8AC3E}">
        <p14:creationId xmlns:p14="http://schemas.microsoft.com/office/powerpoint/2010/main" val="325585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800">
                <a:effectLst/>
                <a:latin typeface="Malgun Gothic" panose="020B0503020000020004" pitchFamily="50" charset="-127"/>
                <a:ea typeface="Malgun Gothic" panose="020B0503020000020004" pitchFamily="50" charset="-127"/>
              </a:rPr>
              <a:t>먼저 센서가 검은색 선을 인식하고 있지 않을 때는 방향이 올바르다는 뜻이므로 로봇이 직진하게끔 만들어 주어야 합니다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마우스 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화면에 보이는 그림은 양쪽 바퀴가 일정한 속도로 움직이게 만들어 로봇이 직진할 수 있도록 만들어 주는 코드입니다</a:t>
            </a:r>
            <a:r>
              <a:rPr lang="en-US" altLang="ko-KR" sz="1800">
                <a:effectLst/>
                <a:latin typeface="Malgun Gothic" panose="020B0503020000020004" pitchFamily="50" charset="-127"/>
                <a:ea typeface="Malgun Gothic" panose="020B0503020000020004" pitchFamily="50" charset="-127"/>
              </a:rPr>
              <a:t>.</a:t>
            </a:r>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62</a:t>
            </a:fld>
            <a:endParaRPr lang="ko-KR" altLang="en-US"/>
          </a:p>
        </p:txBody>
      </p:sp>
    </p:spTree>
    <p:extLst>
      <p:ext uri="{BB962C8B-B14F-4D97-AF65-F5344CB8AC3E}">
        <p14:creationId xmlns:p14="http://schemas.microsoft.com/office/powerpoint/2010/main" val="3544796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a:effectLst/>
                <a:latin typeface="Malgun Gothic" panose="020B0503020000020004" pitchFamily="50" charset="-127"/>
                <a:ea typeface="Malgun Gothic" panose="020B0503020000020004" pitchFamily="50" charset="-127"/>
              </a:rPr>
              <a:t>만약에 왼쪽 바닥 센서에 검은색 선이 인식되었을 경우</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마우스 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방향을 왼쪽으로 돌려주어야 로봇이 길을 따라 똑바로 움직일 수 있습니다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마우스 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그림처럼 왼쪽 바닥 센서의 값이 </a:t>
            </a:r>
            <a:r>
              <a:rPr lang="en-US" altLang="ko-KR" sz="1800">
                <a:effectLst/>
                <a:latin typeface="Malgun Gothic" panose="020B0503020000020004" pitchFamily="50" charset="-127"/>
                <a:ea typeface="Malgun Gothic" panose="020B0503020000020004" pitchFamily="50" charset="-127"/>
              </a:rPr>
              <a:t>50</a:t>
            </a:r>
            <a:r>
              <a:rPr lang="ko-KR" altLang="en-US" sz="1800">
                <a:effectLst/>
                <a:latin typeface="Malgun Gothic" panose="020B0503020000020004" pitchFamily="50" charset="-127"/>
                <a:ea typeface="Malgun Gothic" panose="020B0503020000020004" pitchFamily="50" charset="-127"/>
              </a:rPr>
              <a:t>보다 작을 때 왼쪽으로 로봇이 돌아가도록 만들어 줍니다</a:t>
            </a:r>
            <a:r>
              <a:rPr lang="en-US" altLang="ko-KR" sz="1800">
                <a:effectLst/>
                <a:latin typeface="Malgun Gothic" panose="020B0503020000020004" pitchFamily="50" charset="-127"/>
                <a:ea typeface="Malgun Gothic" panose="020B0503020000020004" pitchFamily="50" charset="-127"/>
              </a:rPr>
              <a:t>.</a:t>
            </a:r>
            <a:endParaRPr lang="ko-KR" altLang="en-US" sz="1800">
              <a:effectLst/>
              <a:latin typeface="Arial" panose="020B0604020202020204" pitchFamily="34" charset="0"/>
            </a:endParaRPr>
          </a:p>
          <a:p>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63</a:t>
            </a:fld>
            <a:endParaRPr lang="ko-KR" altLang="en-US"/>
          </a:p>
        </p:txBody>
      </p:sp>
    </p:spTree>
    <p:extLst>
      <p:ext uri="{BB962C8B-B14F-4D97-AF65-F5344CB8AC3E}">
        <p14:creationId xmlns:p14="http://schemas.microsoft.com/office/powerpoint/2010/main" val="1585405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800">
                <a:effectLst/>
                <a:latin typeface="Malgun Gothic" panose="020B0503020000020004" pitchFamily="50" charset="-127"/>
                <a:ea typeface="Malgun Gothic" panose="020B0503020000020004" pitchFamily="50" charset="-127"/>
              </a:rPr>
              <a:t>마찬가지로 오른쪽 바닥 센서에 검은색 선이 인식 되었을 때에도 </a:t>
            </a:r>
            <a:r>
              <a:rPr lang="en-US" altLang="ko-KR" sz="1800">
                <a:effectLst/>
                <a:latin typeface="Malgun Gothic" panose="020B0503020000020004" pitchFamily="50" charset="-127"/>
                <a:ea typeface="Malgun Gothic" panose="020B0503020000020004" pitchFamily="50" charset="-127"/>
              </a:rPr>
              <a:t>//</a:t>
            </a:r>
            <a:r>
              <a:rPr lang="ko-KR" altLang="en-US" sz="1800">
                <a:effectLst/>
                <a:latin typeface="Malgun Gothic" panose="020B0503020000020004" pitchFamily="50" charset="-127"/>
                <a:ea typeface="Malgun Gothic" panose="020B0503020000020004" pitchFamily="50" charset="-127"/>
              </a:rPr>
              <a:t>마우스 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오른쪽으로 회전하게끔 만들어 줍니다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마우스 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아까 전 코드에서 </a:t>
            </a:r>
            <a:r>
              <a:rPr lang="en-US" altLang="ko-KR" sz="1800">
                <a:effectLst/>
                <a:latin typeface="Malgun Gothic" panose="020B0503020000020004" pitchFamily="50" charset="-127"/>
                <a:ea typeface="Malgun Gothic" panose="020B0503020000020004" pitchFamily="50" charset="-127"/>
              </a:rPr>
              <a:t>'</a:t>
            </a:r>
            <a:r>
              <a:rPr lang="ko-KR" altLang="en-US" sz="1800">
                <a:effectLst/>
                <a:latin typeface="Malgun Gothic" panose="020B0503020000020004" pitchFamily="50" charset="-127"/>
                <a:ea typeface="Malgun Gothic" panose="020B0503020000020004" pitchFamily="50" charset="-127"/>
              </a:rPr>
              <a:t>왼쪽</a:t>
            </a:r>
            <a:r>
              <a:rPr lang="en-US" altLang="ko-KR" sz="1800">
                <a:effectLst/>
                <a:latin typeface="Malgun Gothic" panose="020B0503020000020004" pitchFamily="50" charset="-127"/>
                <a:ea typeface="Malgun Gothic" panose="020B0503020000020004" pitchFamily="50" charset="-127"/>
              </a:rPr>
              <a:t>'</a:t>
            </a:r>
            <a:r>
              <a:rPr lang="ko-KR" altLang="en-US" sz="1800">
                <a:effectLst/>
                <a:latin typeface="Malgun Gothic" panose="020B0503020000020004" pitchFamily="50" charset="-127"/>
                <a:ea typeface="Malgun Gothic" panose="020B0503020000020004" pitchFamily="50" charset="-127"/>
              </a:rPr>
              <a:t>을 </a:t>
            </a:r>
            <a:r>
              <a:rPr lang="en-US" altLang="ko-KR" sz="1800">
                <a:effectLst/>
                <a:latin typeface="Malgun Gothic" panose="020B0503020000020004" pitchFamily="50" charset="-127"/>
                <a:ea typeface="Malgun Gothic" panose="020B0503020000020004" pitchFamily="50" charset="-127"/>
              </a:rPr>
              <a:t>'</a:t>
            </a:r>
            <a:r>
              <a:rPr lang="ko-KR" altLang="en-US" sz="1800">
                <a:effectLst/>
                <a:latin typeface="Malgun Gothic" panose="020B0503020000020004" pitchFamily="50" charset="-127"/>
                <a:ea typeface="Malgun Gothic" panose="020B0503020000020004" pitchFamily="50" charset="-127"/>
              </a:rPr>
              <a:t>오른쪽</a:t>
            </a:r>
            <a:r>
              <a:rPr lang="en-US" altLang="ko-KR" sz="1800">
                <a:effectLst/>
                <a:latin typeface="Malgun Gothic" panose="020B0503020000020004" pitchFamily="50" charset="-127"/>
                <a:ea typeface="Malgun Gothic" panose="020B0503020000020004" pitchFamily="50" charset="-127"/>
              </a:rPr>
              <a:t>'</a:t>
            </a:r>
            <a:r>
              <a:rPr lang="ko-KR" altLang="en-US" sz="1800">
                <a:effectLst/>
                <a:latin typeface="Malgun Gothic" panose="020B0503020000020004" pitchFamily="50" charset="-127"/>
                <a:ea typeface="Malgun Gothic" panose="020B0503020000020004" pitchFamily="50" charset="-127"/>
              </a:rPr>
              <a:t>으로 </a:t>
            </a:r>
            <a:r>
              <a:rPr lang="ko-KR" altLang="en-US" sz="1800" err="1">
                <a:effectLst/>
                <a:latin typeface="Malgun Gothic" panose="020B0503020000020004" pitchFamily="50" charset="-127"/>
                <a:ea typeface="Malgun Gothic" panose="020B0503020000020004" pitchFamily="50" charset="-127"/>
              </a:rPr>
              <a:t>바꾸어주기만</a:t>
            </a:r>
            <a:r>
              <a:rPr lang="ko-KR" altLang="en-US" sz="1800">
                <a:effectLst/>
                <a:latin typeface="Malgun Gothic" panose="020B0503020000020004" pitchFamily="50" charset="-127"/>
                <a:ea typeface="Malgun Gothic" panose="020B0503020000020004" pitchFamily="50" charset="-127"/>
              </a:rPr>
              <a:t> 하면 됩니다</a:t>
            </a:r>
            <a:r>
              <a:rPr lang="en-US" altLang="ko-KR" sz="1800">
                <a:effectLst/>
                <a:latin typeface="Malgun Gothic" panose="020B0503020000020004" pitchFamily="50" charset="-127"/>
                <a:ea typeface="Malgun Gothic" panose="020B0503020000020004" pitchFamily="50" charset="-127"/>
              </a:rPr>
              <a:t>.</a:t>
            </a:r>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64</a:t>
            </a:fld>
            <a:endParaRPr lang="ko-KR" altLang="en-US"/>
          </a:p>
        </p:txBody>
      </p:sp>
    </p:spTree>
    <p:extLst>
      <p:ext uri="{BB962C8B-B14F-4D97-AF65-F5344CB8AC3E}">
        <p14:creationId xmlns:p14="http://schemas.microsoft.com/office/powerpoint/2010/main" val="2132657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800">
                <a:effectLst/>
                <a:latin typeface="Malgun Gothic" panose="020B0503020000020004" pitchFamily="50" charset="-127"/>
                <a:ea typeface="Malgun Gothic" panose="020B0503020000020004" pitchFamily="50" charset="-127"/>
              </a:rPr>
              <a:t>앞에서 만든 코드를 다 합치면 그림과 같은 모습이 됩니다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선생님이 </a:t>
            </a:r>
            <a:r>
              <a:rPr lang="ko-KR" altLang="en-US" sz="1800" err="1">
                <a:effectLst/>
                <a:latin typeface="Malgun Gothic" panose="020B0503020000020004" pitchFamily="50" charset="-127"/>
                <a:ea typeface="Malgun Gothic" panose="020B0503020000020004" pitchFamily="50" charset="-127"/>
              </a:rPr>
              <a:t>나누어준</a:t>
            </a:r>
            <a:r>
              <a:rPr lang="ko-KR" altLang="en-US" sz="1800">
                <a:effectLst/>
                <a:latin typeface="Malgun Gothic" panose="020B0503020000020004" pitchFamily="50" charset="-127"/>
                <a:ea typeface="Malgun Gothic" panose="020B0503020000020004" pitchFamily="50" charset="-127"/>
              </a:rPr>
              <a:t> 학습지를 참고하며 직접 만들어보고</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로봇이 검은색 선을 잘 따라 움직이는지 확인해봅시다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이후 실습진행</a:t>
            </a:r>
            <a:r>
              <a:rPr lang="en-US" altLang="ko-KR" sz="1800">
                <a:effectLst/>
                <a:latin typeface="Malgun Gothic" panose="020B0503020000020004" pitchFamily="50" charset="-127"/>
                <a:ea typeface="Malgun Gothic" panose="020B0503020000020004" pitchFamily="50" charset="-127"/>
              </a:rPr>
              <a:t>)</a:t>
            </a:r>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65</a:t>
            </a:fld>
            <a:endParaRPr lang="ko-KR" altLang="en-US"/>
          </a:p>
        </p:txBody>
      </p:sp>
    </p:spTree>
    <p:extLst>
      <p:ext uri="{BB962C8B-B14F-4D97-AF65-F5344CB8AC3E}">
        <p14:creationId xmlns:p14="http://schemas.microsoft.com/office/powerpoint/2010/main" val="738414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800">
                <a:effectLst/>
                <a:latin typeface="Malgun Gothic" panose="020B0503020000020004" pitchFamily="50" charset="-127"/>
                <a:ea typeface="Malgun Gothic" panose="020B0503020000020004" pitchFamily="50" charset="-127"/>
              </a:rPr>
              <a:t>다음은 햄스터 로봇이 터널에 들어갈 때 </a:t>
            </a:r>
            <a:r>
              <a:rPr lang="en-US" altLang="ko-KR" sz="1800">
                <a:effectLst/>
                <a:latin typeface="Malgun Gothic" panose="020B0503020000020004" pitchFamily="50" charset="-127"/>
                <a:ea typeface="Malgun Gothic" panose="020B0503020000020004" pitchFamily="50" charset="-127"/>
              </a:rPr>
              <a:t>//</a:t>
            </a:r>
            <a:r>
              <a:rPr lang="ko-KR" altLang="en-US" sz="1800">
                <a:effectLst/>
                <a:latin typeface="Malgun Gothic" panose="020B0503020000020004" pitchFamily="50" charset="-127"/>
                <a:ea typeface="Malgun Gothic" panose="020B0503020000020004" pitchFamily="50" charset="-127"/>
              </a:rPr>
              <a:t>마우스 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그림처럼 </a:t>
            </a:r>
            <a:r>
              <a:rPr lang="en-US" altLang="ko-KR" sz="1800">
                <a:effectLst/>
                <a:latin typeface="Malgun Gothic" panose="020B0503020000020004" pitchFamily="50" charset="-127"/>
                <a:ea typeface="Malgun Gothic" panose="020B0503020000020004" pitchFamily="50" charset="-127"/>
              </a:rPr>
              <a:t>LED</a:t>
            </a:r>
            <a:r>
              <a:rPr lang="ko-KR" altLang="en-US" sz="1800">
                <a:effectLst/>
                <a:latin typeface="Malgun Gothic" panose="020B0503020000020004" pitchFamily="50" charset="-127"/>
                <a:ea typeface="Malgun Gothic" panose="020B0503020000020004" pitchFamily="50" charset="-127"/>
              </a:rPr>
              <a:t>를 켜도록 만들어 보겠습니다</a:t>
            </a:r>
            <a:r>
              <a:rPr lang="en-US" altLang="ko-KR" sz="1800">
                <a:effectLst/>
                <a:latin typeface="Malgun Gothic" panose="020B0503020000020004" pitchFamily="50" charset="-127"/>
                <a:ea typeface="Malgun Gothic" panose="020B0503020000020004" pitchFamily="50" charset="-127"/>
              </a:rPr>
              <a:t>.</a:t>
            </a:r>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66</a:t>
            </a:fld>
            <a:endParaRPr lang="ko-KR" altLang="en-US"/>
          </a:p>
        </p:txBody>
      </p:sp>
    </p:spTree>
    <p:extLst>
      <p:ext uri="{BB962C8B-B14F-4D97-AF65-F5344CB8AC3E}">
        <p14:creationId xmlns:p14="http://schemas.microsoft.com/office/powerpoint/2010/main" val="1733300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800">
                <a:effectLst/>
                <a:latin typeface="Malgun Gothic" panose="020B0503020000020004" pitchFamily="50" charset="-127"/>
                <a:ea typeface="Malgun Gothic" panose="020B0503020000020004" pitchFamily="50" charset="-127"/>
              </a:rPr>
              <a:t>햄스터 로봇의 밝기센서는 센서에 감지되는 빛의 양을 측정하는 역할을 합니다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마우스 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로봇이 밝은 곳에 있을 경우 장소에 따라 다르지만</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일반적으로 </a:t>
            </a:r>
            <a:r>
              <a:rPr lang="en-US" altLang="ko-KR" sz="1800">
                <a:effectLst/>
                <a:latin typeface="Malgun Gothic" panose="020B0503020000020004" pitchFamily="50" charset="-127"/>
                <a:ea typeface="Malgun Gothic" panose="020B0503020000020004" pitchFamily="50" charset="-127"/>
              </a:rPr>
              <a:t>`90 </a:t>
            </a:r>
            <a:r>
              <a:rPr lang="ko-KR" altLang="en-US" sz="1800">
                <a:effectLst/>
                <a:latin typeface="Malgun Gothic" panose="020B0503020000020004" pitchFamily="50" charset="-127"/>
                <a:ea typeface="Malgun Gothic" panose="020B0503020000020004" pitchFamily="50" charset="-127"/>
              </a:rPr>
              <a:t>이상의 </a:t>
            </a:r>
            <a:r>
              <a:rPr lang="ko-KR" altLang="en-US" sz="1800" err="1">
                <a:effectLst/>
                <a:latin typeface="Malgun Gothic" panose="020B0503020000020004" pitchFamily="50" charset="-127"/>
                <a:ea typeface="Malgun Gothic" panose="020B0503020000020004" pitchFamily="50" charset="-127"/>
              </a:rPr>
              <a:t>밝기값을</a:t>
            </a:r>
            <a:r>
              <a:rPr lang="ko-KR" altLang="en-US" sz="1800">
                <a:effectLst/>
                <a:latin typeface="Malgun Gothic" panose="020B0503020000020004" pitchFamily="50" charset="-127"/>
                <a:ea typeface="Malgun Gothic" panose="020B0503020000020004" pitchFamily="50" charset="-127"/>
              </a:rPr>
              <a:t> 측정할 수 있습니다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반대로 </a:t>
            </a:r>
            <a:r>
              <a:rPr lang="en-US" altLang="ko-KR" sz="1800">
                <a:effectLst/>
                <a:latin typeface="Malgun Gothic" panose="020B0503020000020004" pitchFamily="50" charset="-127"/>
                <a:ea typeface="Malgun Gothic" panose="020B0503020000020004" pitchFamily="50" charset="-127"/>
              </a:rPr>
              <a:t>//</a:t>
            </a:r>
            <a:r>
              <a:rPr lang="ko-KR" altLang="en-US" sz="1800">
                <a:effectLst/>
                <a:latin typeface="Malgun Gothic" panose="020B0503020000020004" pitchFamily="50" charset="-127"/>
                <a:ea typeface="Malgun Gothic" panose="020B0503020000020004" pitchFamily="50" charset="-127"/>
              </a:rPr>
              <a:t>마우스 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로봇이 어두운 곳에 있을 경우에는 </a:t>
            </a:r>
            <a:r>
              <a:rPr lang="ko-KR" altLang="en-US" sz="1800" err="1">
                <a:effectLst/>
                <a:latin typeface="Malgun Gothic" panose="020B0503020000020004" pitchFamily="50" charset="-127"/>
                <a:ea typeface="Malgun Gothic" panose="020B0503020000020004" pitchFamily="50" charset="-127"/>
              </a:rPr>
              <a:t>밝기값이</a:t>
            </a:r>
            <a:r>
              <a:rPr lang="ko-KR" altLang="en-US" sz="1800">
                <a:effectLst/>
                <a:latin typeface="Malgun Gothic" panose="020B0503020000020004" pitchFamily="50" charset="-127"/>
                <a:ea typeface="Malgun Gothic" panose="020B0503020000020004" pitchFamily="50" charset="-127"/>
              </a:rPr>
              <a:t> </a:t>
            </a:r>
            <a:r>
              <a:rPr lang="en-US" altLang="ko-KR" sz="1800">
                <a:effectLst/>
                <a:latin typeface="Malgun Gothic" panose="020B0503020000020004" pitchFamily="50" charset="-127"/>
                <a:ea typeface="Malgun Gothic" panose="020B0503020000020004" pitchFamily="50" charset="-127"/>
              </a:rPr>
              <a:t>0</a:t>
            </a:r>
            <a:r>
              <a:rPr lang="ko-KR" altLang="en-US" sz="1800">
                <a:effectLst/>
                <a:latin typeface="Malgun Gothic" panose="020B0503020000020004" pitchFamily="50" charset="-127"/>
                <a:ea typeface="Malgun Gothic" panose="020B0503020000020004" pitchFamily="50" charset="-127"/>
              </a:rPr>
              <a:t>에 가깝게 측정되는 것을 확인할 수 있습니다</a:t>
            </a:r>
            <a:r>
              <a:rPr lang="en-US" altLang="ko-KR" sz="1800">
                <a:effectLst/>
                <a:latin typeface="Malgun Gothic" panose="020B0503020000020004" pitchFamily="50" charset="-127"/>
                <a:ea typeface="Malgun Gothic" panose="020B0503020000020004" pitchFamily="50" charset="-127"/>
              </a:rPr>
              <a:t>.</a:t>
            </a:r>
            <a:endParaRPr lang="ko-KR" altLang="en-US" sz="1800">
              <a:effectLst/>
              <a:latin typeface="Arial" panose="020B0604020202020204" pitchFamily="34" charset="0"/>
            </a:endParaRPr>
          </a:p>
          <a:p>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67</a:t>
            </a:fld>
            <a:endParaRPr lang="ko-KR" altLang="en-US"/>
          </a:p>
        </p:txBody>
      </p:sp>
    </p:spTree>
    <p:extLst>
      <p:ext uri="{BB962C8B-B14F-4D97-AF65-F5344CB8AC3E}">
        <p14:creationId xmlns:p14="http://schemas.microsoft.com/office/powerpoint/2010/main" val="3129985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800">
                <a:effectLst/>
                <a:latin typeface="Malgun Gothic" panose="020B0503020000020004" pitchFamily="50" charset="-127"/>
                <a:ea typeface="Malgun Gothic" panose="020B0503020000020004" pitchFamily="50" charset="-127"/>
              </a:rPr>
              <a:t>햄스터 로봇의 밝기센서는 </a:t>
            </a:r>
            <a:r>
              <a:rPr lang="en-US" altLang="ko-KR" sz="1800">
                <a:effectLst/>
                <a:latin typeface="Malgun Gothic" panose="020B0503020000020004" pitchFamily="50" charset="-127"/>
                <a:ea typeface="Malgun Gothic" panose="020B0503020000020004" pitchFamily="50" charset="-127"/>
              </a:rPr>
              <a:t>//</a:t>
            </a:r>
            <a:r>
              <a:rPr lang="ko-KR" altLang="en-US" sz="1800">
                <a:effectLst/>
                <a:latin typeface="Malgun Gothic" panose="020B0503020000020004" pitchFamily="50" charset="-127"/>
                <a:ea typeface="Malgun Gothic" panose="020B0503020000020004" pitchFamily="50" charset="-127"/>
              </a:rPr>
              <a:t>마우스 클릭</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로봇의 앞부분에 위치해 있습니다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밝기센서에서 측정되는 평상시 밝기를 </a:t>
            </a:r>
            <a:r>
              <a:rPr lang="en-US" altLang="ko-KR" sz="1800">
                <a:effectLst/>
                <a:latin typeface="Malgun Gothic" panose="020B0503020000020004" pitchFamily="50" charset="-127"/>
                <a:ea typeface="Malgun Gothic" panose="020B0503020000020004" pitchFamily="50" charset="-127"/>
              </a:rPr>
              <a:t>70~100 </a:t>
            </a:r>
            <a:r>
              <a:rPr lang="ko-KR" altLang="en-US" sz="1800">
                <a:effectLst/>
                <a:latin typeface="Malgun Gothic" panose="020B0503020000020004" pitchFamily="50" charset="-127"/>
                <a:ea typeface="Malgun Gothic" panose="020B0503020000020004" pitchFamily="50" charset="-127"/>
              </a:rPr>
              <a:t>이라 생각하고</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그보다 더 어두워 졌을 경우에 </a:t>
            </a:r>
            <a:r>
              <a:rPr lang="en-US" altLang="ko-KR" sz="1800">
                <a:effectLst/>
                <a:latin typeface="Malgun Gothic" panose="020B0503020000020004" pitchFamily="50" charset="-127"/>
                <a:ea typeface="Malgun Gothic" panose="020B0503020000020004" pitchFamily="50" charset="-127"/>
              </a:rPr>
              <a:t>LED</a:t>
            </a:r>
            <a:r>
              <a:rPr lang="ko-KR" altLang="en-US" sz="1800">
                <a:effectLst/>
                <a:latin typeface="Malgun Gothic" panose="020B0503020000020004" pitchFamily="50" charset="-127"/>
                <a:ea typeface="Malgun Gothic" panose="020B0503020000020004" pitchFamily="50" charset="-127"/>
              </a:rPr>
              <a:t>를 켜도록 만들어줍니다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마우스 클릭 </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그렇다면 밝기가 </a:t>
            </a:r>
            <a:r>
              <a:rPr lang="en-US" altLang="ko-KR" sz="1800">
                <a:effectLst/>
                <a:latin typeface="Malgun Gothic" panose="020B0503020000020004" pitchFamily="50" charset="-127"/>
                <a:ea typeface="Malgun Gothic" panose="020B0503020000020004" pitchFamily="50" charset="-127"/>
              </a:rPr>
              <a:t>50</a:t>
            </a:r>
            <a:r>
              <a:rPr lang="ko-KR" altLang="en-US" sz="1800">
                <a:effectLst/>
                <a:latin typeface="Malgun Gothic" panose="020B0503020000020004" pitchFamily="50" charset="-127"/>
                <a:ea typeface="Malgun Gothic" panose="020B0503020000020004" pitchFamily="50" charset="-127"/>
              </a:rPr>
              <a:t>보다 작을 경우 평상시에 비해서 더 어둡기 때문에 </a:t>
            </a:r>
            <a:r>
              <a:rPr lang="en-US" altLang="ko-KR" sz="1800">
                <a:effectLst/>
                <a:latin typeface="Malgun Gothic" panose="020B0503020000020004" pitchFamily="50" charset="-127"/>
                <a:ea typeface="Malgun Gothic" panose="020B0503020000020004" pitchFamily="50" charset="-127"/>
              </a:rPr>
              <a:t>LED</a:t>
            </a:r>
            <a:r>
              <a:rPr lang="ko-KR" altLang="en-US" sz="1800">
                <a:effectLst/>
                <a:latin typeface="Malgun Gothic" panose="020B0503020000020004" pitchFamily="50" charset="-127"/>
                <a:ea typeface="Malgun Gothic" panose="020B0503020000020004" pitchFamily="50" charset="-127"/>
              </a:rPr>
              <a:t>가 켜지도록 하고</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그렇지 않을 경우는 밝기 때문에 </a:t>
            </a:r>
            <a:r>
              <a:rPr lang="en-US" altLang="ko-KR" sz="1800">
                <a:effectLst/>
                <a:latin typeface="Malgun Gothic" panose="020B0503020000020004" pitchFamily="50" charset="-127"/>
                <a:ea typeface="Malgun Gothic" panose="020B0503020000020004" pitchFamily="50" charset="-127"/>
              </a:rPr>
              <a:t>LED</a:t>
            </a:r>
            <a:r>
              <a:rPr lang="ko-KR" altLang="en-US" sz="1800">
                <a:effectLst/>
                <a:latin typeface="Malgun Gothic" panose="020B0503020000020004" pitchFamily="50" charset="-127"/>
                <a:ea typeface="Malgun Gothic" panose="020B0503020000020004" pitchFamily="50" charset="-127"/>
              </a:rPr>
              <a:t>가 </a:t>
            </a:r>
            <a:r>
              <a:rPr lang="ko-KR" altLang="en-US" sz="1800" err="1">
                <a:effectLst/>
                <a:latin typeface="Malgun Gothic" panose="020B0503020000020004" pitchFamily="50" charset="-127"/>
                <a:ea typeface="Malgun Gothic" panose="020B0503020000020004" pitchFamily="50" charset="-127"/>
              </a:rPr>
              <a:t>켜져있을</a:t>
            </a:r>
            <a:r>
              <a:rPr lang="ko-KR" altLang="en-US" sz="1800">
                <a:effectLst/>
                <a:latin typeface="Malgun Gothic" panose="020B0503020000020004" pitchFamily="50" charset="-127"/>
                <a:ea typeface="Malgun Gothic" panose="020B0503020000020004" pitchFamily="50" charset="-127"/>
              </a:rPr>
              <a:t> 필요가 없으므로 </a:t>
            </a:r>
            <a:r>
              <a:rPr lang="en-US" altLang="ko-KR" sz="1800">
                <a:effectLst/>
                <a:latin typeface="Malgun Gothic" panose="020B0503020000020004" pitchFamily="50" charset="-127"/>
                <a:ea typeface="Malgun Gothic" panose="020B0503020000020004" pitchFamily="50" charset="-127"/>
              </a:rPr>
              <a:t>LED</a:t>
            </a:r>
            <a:r>
              <a:rPr lang="ko-KR" altLang="en-US" sz="1800">
                <a:effectLst/>
                <a:latin typeface="Malgun Gothic" panose="020B0503020000020004" pitchFamily="50" charset="-127"/>
                <a:ea typeface="Malgun Gothic" panose="020B0503020000020004" pitchFamily="50" charset="-127"/>
              </a:rPr>
              <a:t>를 끌 수 있게 그림과 같이 만들어봅시다</a:t>
            </a:r>
            <a:r>
              <a:rPr lang="en-US" altLang="ko-KR" sz="1800">
                <a:effectLst/>
                <a:latin typeface="Malgun Gothic" panose="020B0503020000020004" pitchFamily="50" charset="-127"/>
                <a:ea typeface="Malgun Gothic" panose="020B0503020000020004" pitchFamily="50" charset="-127"/>
              </a:rPr>
              <a:t>. </a:t>
            </a:r>
            <a:r>
              <a:rPr lang="ko-KR" altLang="en-US" sz="1800">
                <a:effectLst/>
                <a:latin typeface="Malgun Gothic" panose="020B0503020000020004" pitchFamily="50" charset="-127"/>
                <a:ea typeface="Malgun Gothic" panose="020B0503020000020004" pitchFamily="50" charset="-127"/>
              </a:rPr>
              <a:t>다 만들었다면 </a:t>
            </a:r>
            <a:r>
              <a:rPr lang="en-US" altLang="ko-KR" sz="1800">
                <a:effectLst/>
                <a:latin typeface="Malgun Gothic" panose="020B0503020000020004" pitchFamily="50" charset="-127"/>
                <a:ea typeface="Malgun Gothic" panose="020B0503020000020004" pitchFamily="50" charset="-127"/>
              </a:rPr>
              <a:t>1</a:t>
            </a:r>
            <a:r>
              <a:rPr lang="ko-KR" altLang="en-US" sz="1800">
                <a:effectLst/>
                <a:latin typeface="Malgun Gothic" panose="020B0503020000020004" pitchFamily="50" charset="-127"/>
                <a:ea typeface="Malgun Gothic" panose="020B0503020000020004" pitchFamily="50" charset="-127"/>
              </a:rPr>
              <a:t>단계에서 만들었던 코드와 합쳐 로봇이 잘 작동하는지 확인해봅시다</a:t>
            </a:r>
            <a:r>
              <a:rPr lang="en-US" altLang="ko-KR" sz="1800">
                <a:effectLst/>
                <a:latin typeface="Malgun Gothic" panose="020B0503020000020004" pitchFamily="50" charset="-127"/>
                <a:ea typeface="Malgun Gothic" panose="020B0503020000020004" pitchFamily="50" charset="-127"/>
              </a:rPr>
              <a:t>.</a:t>
            </a:r>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68</a:t>
            </a:fld>
            <a:endParaRPr lang="ko-KR" altLang="en-US"/>
          </a:p>
        </p:txBody>
      </p:sp>
    </p:spTree>
    <p:extLst>
      <p:ext uri="{BB962C8B-B14F-4D97-AF65-F5344CB8AC3E}">
        <p14:creationId xmlns:p14="http://schemas.microsoft.com/office/powerpoint/2010/main" val="1238645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90</a:t>
            </a:fld>
            <a:endParaRPr lang="ko-KR" altLang="en-US"/>
          </a:p>
        </p:txBody>
      </p:sp>
    </p:spTree>
    <p:extLst>
      <p:ext uri="{BB962C8B-B14F-4D97-AF65-F5344CB8AC3E}">
        <p14:creationId xmlns:p14="http://schemas.microsoft.com/office/powerpoint/2010/main" val="3566800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F2EF128-1E90-42A1-A0DC-DFFADDB57C86}" type="slidenum">
              <a:rPr lang="ko-KR" altLang="en-US" smtClean="0"/>
              <a:t>91</a:t>
            </a:fld>
            <a:endParaRPr lang="ko-KR" altLang="en-US"/>
          </a:p>
        </p:txBody>
      </p:sp>
    </p:spTree>
    <p:extLst>
      <p:ext uri="{BB962C8B-B14F-4D97-AF65-F5344CB8AC3E}">
        <p14:creationId xmlns:p14="http://schemas.microsoft.com/office/powerpoint/2010/main" val="2553700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spcBef>
                <a:spcPts val="200"/>
              </a:spcBef>
            </a:pPr>
            <a:endParaRPr lang="en-US" altLang="ko-KR" sz="1200" kern="500" spc="-50">
              <a:solidFill>
                <a:srgbClr val="191F41"/>
              </a:solidFill>
              <a:latin typeface="NanumSquareRound" panose="020B0600000101010101" pitchFamily="34" charset="-127"/>
              <a:ea typeface="NanumSquareRound" panose="020B0600000101010101" pitchFamily="34" charset="-127"/>
            </a:endParaRPr>
          </a:p>
          <a:p>
            <a:pPr marL="0" marR="0" lvl="0" indent="0" algn="l" defTabSz="914400" rtl="0" eaLnBrk="1" fontAlgn="auto" latinLnBrk="1" hangingPunct="1">
              <a:lnSpc>
                <a:spcPct val="100000"/>
              </a:lnSpc>
              <a:spcBef>
                <a:spcPts val="200"/>
              </a:spcBef>
              <a:spcAft>
                <a:spcPts val="0"/>
              </a:spcAft>
              <a:buClrTx/>
              <a:buSzTx/>
              <a:buFontTx/>
              <a:buNone/>
              <a:tabLst/>
              <a:defRPr/>
            </a:pPr>
            <a:r>
              <a:rPr lang="ko-KR" altLang="en-US" b="0" i="0">
                <a:solidFill>
                  <a:srgbClr val="999999"/>
                </a:solidFill>
                <a:effectLst/>
                <a:latin typeface="NanumSquareRoundOTFB"/>
              </a:rPr>
              <a:t>인공지능이란</a:t>
            </a:r>
            <a:r>
              <a:rPr lang="en-US" altLang="ko-KR" b="0" i="0">
                <a:solidFill>
                  <a:srgbClr val="999999"/>
                </a:solidFill>
                <a:effectLst/>
                <a:latin typeface="NanumSquareRoundOTFB"/>
              </a:rPr>
              <a:t>, </a:t>
            </a:r>
            <a:r>
              <a:rPr lang="ko-KR" altLang="en-US" b="0" i="0">
                <a:solidFill>
                  <a:srgbClr val="999999"/>
                </a:solidFill>
                <a:effectLst/>
                <a:latin typeface="NanumSquareRoundOTFB"/>
              </a:rPr>
              <a:t>사람의 지능을 컴퓨터로 모방한 시스템을 의미합니다</a:t>
            </a:r>
            <a:r>
              <a:rPr lang="en-US" altLang="ko-KR" b="0" i="0">
                <a:solidFill>
                  <a:srgbClr val="999999"/>
                </a:solidFill>
                <a:effectLst/>
                <a:latin typeface="NanumSquareRoundOTFB"/>
              </a:rPr>
              <a:t>. </a:t>
            </a:r>
            <a:r>
              <a:rPr lang="ko-KR" altLang="en-US" b="0" i="0">
                <a:solidFill>
                  <a:srgbClr val="999999"/>
                </a:solidFill>
                <a:effectLst/>
                <a:latin typeface="NanumSquareRoundOTFB"/>
              </a:rPr>
              <a:t>사람의 </a:t>
            </a:r>
            <a:r>
              <a:rPr lang="en-US" altLang="ko-KR" b="0" i="0">
                <a:solidFill>
                  <a:srgbClr val="999999"/>
                </a:solidFill>
                <a:effectLst/>
                <a:latin typeface="NanumSquareRoundOTFB"/>
              </a:rPr>
              <a:t>‘</a:t>
            </a:r>
            <a:r>
              <a:rPr lang="ko-KR" altLang="en-US" b="0" i="0">
                <a:solidFill>
                  <a:srgbClr val="999999"/>
                </a:solidFill>
                <a:effectLst/>
                <a:latin typeface="NanumSquareRoundOTFB"/>
              </a:rPr>
              <a:t>지능</a:t>
            </a:r>
            <a:r>
              <a:rPr lang="en-US" altLang="ko-KR" b="0" i="0">
                <a:solidFill>
                  <a:srgbClr val="999999"/>
                </a:solidFill>
                <a:effectLst/>
                <a:latin typeface="NanumSquareRoundOTFB"/>
              </a:rPr>
              <a:t>＇</a:t>
            </a:r>
            <a:r>
              <a:rPr lang="ko-KR" altLang="en-US" b="0" i="0">
                <a:solidFill>
                  <a:srgbClr val="999999"/>
                </a:solidFill>
                <a:effectLst/>
                <a:latin typeface="NanumSquareRoundOTFB"/>
              </a:rPr>
              <a:t>은 다양한 관점으로 볼 수 있기 때문에</a:t>
            </a:r>
            <a:r>
              <a:rPr lang="en-US" altLang="ko-KR" b="0" i="0">
                <a:solidFill>
                  <a:srgbClr val="999999"/>
                </a:solidFill>
                <a:effectLst/>
                <a:latin typeface="NanumSquareRoundOTFB"/>
              </a:rPr>
              <a:t>, </a:t>
            </a:r>
            <a:r>
              <a:rPr lang="ko-KR" altLang="en-US" b="0" i="0">
                <a:solidFill>
                  <a:srgbClr val="999999"/>
                </a:solidFill>
                <a:effectLst/>
                <a:latin typeface="NanumSquareRoundOTFB"/>
              </a:rPr>
              <a:t>지능을 바라보는 관점에 따라 인공지능을 만드는 방법도 다양한 분야로 나눌 수 있습니다</a:t>
            </a:r>
            <a:r>
              <a:rPr lang="en-US" altLang="ko-KR" b="0" i="0">
                <a:solidFill>
                  <a:srgbClr val="999999"/>
                </a:solidFill>
                <a:effectLst/>
                <a:latin typeface="NanumSquareRoundOTFB"/>
              </a:rPr>
              <a:t>.</a:t>
            </a:r>
            <a:endParaRPr lang="ko-KR" altLang="en-US"/>
          </a:p>
        </p:txBody>
      </p:sp>
      <p:sp>
        <p:nvSpPr>
          <p:cNvPr id="4" name="슬라이드 번호 개체 틀 3"/>
          <p:cNvSpPr>
            <a:spLocks noGrp="1"/>
          </p:cNvSpPr>
          <p:nvPr>
            <p:ph type="sldNum" sz="quarter" idx="5"/>
          </p:nvPr>
        </p:nvSpPr>
        <p:spPr/>
        <p:txBody>
          <a:bodyPr/>
          <a:lstStyle/>
          <a:p>
            <a:fld id="{E772E932-D127-49C3-894A-BA81EBD619D4}" type="slidenum">
              <a:rPr lang="ko-KR" altLang="en-US" smtClean="0"/>
              <a:t>5</a:t>
            </a:fld>
            <a:endParaRPr lang="ko-KR" altLang="en-US"/>
          </a:p>
        </p:txBody>
      </p:sp>
    </p:spTree>
    <p:extLst>
      <p:ext uri="{BB962C8B-B14F-4D97-AF65-F5344CB8AC3E}">
        <p14:creationId xmlns:p14="http://schemas.microsoft.com/office/powerpoint/2010/main" val="3901379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spcBef>
                <a:spcPts val="200"/>
              </a:spcBef>
            </a:pPr>
            <a:endParaRPr lang="en-US" altLang="ko-KR" sz="1200" kern="500" spc="-50">
              <a:solidFill>
                <a:srgbClr val="191F41"/>
              </a:solidFill>
              <a:latin typeface="NanumSquareRound" panose="020B0600000101010101" pitchFamily="34" charset="-127"/>
              <a:ea typeface="NanumSquareRound" panose="020B0600000101010101" pitchFamily="34" charset="-127"/>
            </a:endParaRPr>
          </a:p>
          <a:p>
            <a:pPr marL="0" marR="0" lvl="0" indent="0" algn="l" defTabSz="914400" rtl="0" eaLnBrk="1" fontAlgn="auto" latinLnBrk="1" hangingPunct="1">
              <a:lnSpc>
                <a:spcPct val="100000"/>
              </a:lnSpc>
              <a:spcBef>
                <a:spcPts val="200"/>
              </a:spcBef>
              <a:spcAft>
                <a:spcPts val="0"/>
              </a:spcAft>
              <a:buClrTx/>
              <a:buSzTx/>
              <a:buFontTx/>
              <a:buNone/>
              <a:tabLst/>
              <a:defRPr/>
            </a:pPr>
            <a:r>
              <a:rPr lang="ko-KR" altLang="en-US" b="0" i="0">
                <a:solidFill>
                  <a:srgbClr val="999999"/>
                </a:solidFill>
                <a:effectLst/>
                <a:latin typeface="NanumSquareRoundOTFB"/>
              </a:rPr>
              <a:t>인공지능이란</a:t>
            </a:r>
            <a:r>
              <a:rPr lang="en-US" altLang="ko-KR" b="0" i="0">
                <a:solidFill>
                  <a:srgbClr val="999999"/>
                </a:solidFill>
                <a:effectLst/>
                <a:latin typeface="NanumSquareRoundOTFB"/>
              </a:rPr>
              <a:t>, </a:t>
            </a:r>
            <a:r>
              <a:rPr lang="ko-KR" altLang="en-US" b="0" i="0">
                <a:solidFill>
                  <a:srgbClr val="999999"/>
                </a:solidFill>
                <a:effectLst/>
                <a:latin typeface="NanumSquareRoundOTFB"/>
              </a:rPr>
              <a:t>사람의 지능을 컴퓨터로 모방한 시스템을 의미합니다</a:t>
            </a:r>
            <a:r>
              <a:rPr lang="en-US" altLang="ko-KR" b="0" i="0">
                <a:solidFill>
                  <a:srgbClr val="999999"/>
                </a:solidFill>
                <a:effectLst/>
                <a:latin typeface="NanumSquareRoundOTFB"/>
              </a:rPr>
              <a:t>. </a:t>
            </a:r>
            <a:r>
              <a:rPr lang="ko-KR" altLang="en-US" b="0" i="0">
                <a:solidFill>
                  <a:srgbClr val="999999"/>
                </a:solidFill>
                <a:effectLst/>
                <a:latin typeface="NanumSquareRoundOTFB"/>
              </a:rPr>
              <a:t>사람의 </a:t>
            </a:r>
            <a:r>
              <a:rPr lang="en-US" altLang="ko-KR" b="0" i="0">
                <a:solidFill>
                  <a:srgbClr val="999999"/>
                </a:solidFill>
                <a:effectLst/>
                <a:latin typeface="NanumSquareRoundOTFB"/>
              </a:rPr>
              <a:t>‘</a:t>
            </a:r>
            <a:r>
              <a:rPr lang="ko-KR" altLang="en-US" b="0" i="0">
                <a:solidFill>
                  <a:srgbClr val="999999"/>
                </a:solidFill>
                <a:effectLst/>
                <a:latin typeface="NanumSquareRoundOTFB"/>
              </a:rPr>
              <a:t>지능</a:t>
            </a:r>
            <a:r>
              <a:rPr lang="en-US" altLang="ko-KR" b="0" i="0">
                <a:solidFill>
                  <a:srgbClr val="999999"/>
                </a:solidFill>
                <a:effectLst/>
                <a:latin typeface="NanumSquareRoundOTFB"/>
              </a:rPr>
              <a:t>＇</a:t>
            </a:r>
            <a:r>
              <a:rPr lang="ko-KR" altLang="en-US" b="0" i="0">
                <a:solidFill>
                  <a:srgbClr val="999999"/>
                </a:solidFill>
                <a:effectLst/>
                <a:latin typeface="NanumSquareRoundOTFB"/>
              </a:rPr>
              <a:t>은 다양한 관점으로 볼 수 있기 때문에</a:t>
            </a:r>
            <a:r>
              <a:rPr lang="en-US" altLang="ko-KR" b="0" i="0">
                <a:solidFill>
                  <a:srgbClr val="999999"/>
                </a:solidFill>
                <a:effectLst/>
                <a:latin typeface="NanumSquareRoundOTFB"/>
              </a:rPr>
              <a:t>, </a:t>
            </a:r>
            <a:r>
              <a:rPr lang="ko-KR" altLang="en-US" b="0" i="0">
                <a:solidFill>
                  <a:srgbClr val="999999"/>
                </a:solidFill>
                <a:effectLst/>
                <a:latin typeface="NanumSquareRoundOTFB"/>
              </a:rPr>
              <a:t>지능을 바라보는 관점에 따라 인공지능을 만드는 방법도 다양한 분야로 나눌 수 있습니다</a:t>
            </a:r>
            <a:r>
              <a:rPr lang="en-US" altLang="ko-KR" b="0" i="0">
                <a:solidFill>
                  <a:srgbClr val="999999"/>
                </a:solidFill>
                <a:effectLst/>
                <a:latin typeface="NanumSquareRoundOTFB"/>
              </a:rPr>
              <a:t>.</a:t>
            </a:r>
            <a:endParaRPr lang="ko-KR" altLang="en-US"/>
          </a:p>
        </p:txBody>
      </p:sp>
      <p:sp>
        <p:nvSpPr>
          <p:cNvPr id="4" name="슬라이드 번호 개체 틀 3"/>
          <p:cNvSpPr>
            <a:spLocks noGrp="1"/>
          </p:cNvSpPr>
          <p:nvPr>
            <p:ph type="sldNum" sz="quarter" idx="5"/>
          </p:nvPr>
        </p:nvSpPr>
        <p:spPr/>
        <p:txBody>
          <a:bodyPr/>
          <a:lstStyle/>
          <a:p>
            <a:fld id="{E772E932-D127-49C3-894A-BA81EBD619D4}" type="slidenum">
              <a:rPr lang="ko-KR" altLang="en-US" smtClean="0"/>
              <a:t>6</a:t>
            </a:fld>
            <a:endParaRPr lang="ko-KR" altLang="en-US"/>
          </a:p>
        </p:txBody>
      </p:sp>
    </p:spTree>
    <p:extLst>
      <p:ext uri="{BB962C8B-B14F-4D97-AF65-F5344CB8AC3E}">
        <p14:creationId xmlns:p14="http://schemas.microsoft.com/office/powerpoint/2010/main" val="3386183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200"/>
              </a:spcBef>
              <a:spcAft>
                <a:spcPts val="0"/>
              </a:spcAft>
              <a:buClrTx/>
              <a:buSzTx/>
              <a:buFontTx/>
              <a:buNone/>
              <a:tabLst/>
              <a:defRPr/>
            </a:pPr>
            <a:r>
              <a:rPr lang="ko-KR" altLang="en-US" b="0" i="0">
                <a:solidFill>
                  <a:srgbClr val="999999"/>
                </a:solidFill>
                <a:effectLst/>
                <a:latin typeface="NanumSquareRoundOTFB"/>
              </a:rPr>
              <a:t>인공지능이란</a:t>
            </a:r>
            <a:r>
              <a:rPr lang="en-US" altLang="ko-KR" b="0" i="0">
                <a:solidFill>
                  <a:srgbClr val="999999"/>
                </a:solidFill>
                <a:effectLst/>
                <a:latin typeface="NanumSquareRoundOTFB"/>
              </a:rPr>
              <a:t>, </a:t>
            </a:r>
            <a:r>
              <a:rPr lang="ko-KR" altLang="en-US" b="0" i="0">
                <a:solidFill>
                  <a:srgbClr val="999999"/>
                </a:solidFill>
                <a:effectLst/>
                <a:latin typeface="NanumSquareRoundOTFB"/>
              </a:rPr>
              <a:t>사람의 지능을 컴퓨터로 모방한 시스템을 의미합니다</a:t>
            </a:r>
            <a:r>
              <a:rPr lang="en-US" altLang="ko-KR" b="0" i="0">
                <a:solidFill>
                  <a:srgbClr val="999999"/>
                </a:solidFill>
                <a:effectLst/>
                <a:latin typeface="NanumSquareRoundOTFB"/>
              </a:rPr>
              <a:t>. </a:t>
            </a:r>
            <a:r>
              <a:rPr lang="ko-KR" altLang="en-US" b="0" i="0">
                <a:solidFill>
                  <a:srgbClr val="999999"/>
                </a:solidFill>
                <a:effectLst/>
                <a:latin typeface="NanumSquareRoundOTFB"/>
              </a:rPr>
              <a:t>사람의 </a:t>
            </a:r>
            <a:r>
              <a:rPr lang="en-US" altLang="ko-KR" b="0" i="0">
                <a:solidFill>
                  <a:srgbClr val="999999"/>
                </a:solidFill>
                <a:effectLst/>
                <a:latin typeface="NanumSquareRoundOTFB"/>
              </a:rPr>
              <a:t>‘</a:t>
            </a:r>
            <a:r>
              <a:rPr lang="ko-KR" altLang="en-US" b="0" i="0">
                <a:solidFill>
                  <a:srgbClr val="999999"/>
                </a:solidFill>
                <a:effectLst/>
                <a:latin typeface="NanumSquareRoundOTFB"/>
              </a:rPr>
              <a:t>지능</a:t>
            </a:r>
            <a:r>
              <a:rPr lang="en-US" altLang="ko-KR" b="0" i="0">
                <a:solidFill>
                  <a:srgbClr val="999999"/>
                </a:solidFill>
                <a:effectLst/>
                <a:latin typeface="NanumSquareRoundOTFB"/>
              </a:rPr>
              <a:t>＇</a:t>
            </a:r>
            <a:r>
              <a:rPr lang="ko-KR" altLang="en-US" b="0" i="0">
                <a:solidFill>
                  <a:srgbClr val="999999"/>
                </a:solidFill>
                <a:effectLst/>
                <a:latin typeface="NanumSquareRoundOTFB"/>
              </a:rPr>
              <a:t>은 다양한 관점으로 볼 수 있기 때문에</a:t>
            </a:r>
            <a:r>
              <a:rPr lang="en-US" altLang="ko-KR" b="0" i="0">
                <a:solidFill>
                  <a:srgbClr val="999999"/>
                </a:solidFill>
                <a:effectLst/>
                <a:latin typeface="NanumSquareRoundOTFB"/>
              </a:rPr>
              <a:t>, </a:t>
            </a:r>
            <a:r>
              <a:rPr lang="ko-KR" altLang="en-US" b="0" i="0">
                <a:solidFill>
                  <a:srgbClr val="999999"/>
                </a:solidFill>
                <a:effectLst/>
                <a:latin typeface="NanumSquareRoundOTFB"/>
              </a:rPr>
              <a:t>지능을 바라보는 관점에 따라 인공지능을 만드는 방법도 다양한 분야로 나눌 수 있습니다</a:t>
            </a:r>
            <a:r>
              <a:rPr lang="en-US" altLang="ko-KR" b="0" i="0">
                <a:solidFill>
                  <a:srgbClr val="999999"/>
                </a:solidFill>
                <a:effectLst/>
                <a:latin typeface="NanumSquareRoundOTFB"/>
              </a:rPr>
              <a:t>.</a:t>
            </a:r>
            <a:endParaRPr lang="ko-KR" altLang="en-US"/>
          </a:p>
        </p:txBody>
      </p:sp>
      <p:sp>
        <p:nvSpPr>
          <p:cNvPr id="4" name="슬라이드 번호 개체 틀 3"/>
          <p:cNvSpPr>
            <a:spLocks noGrp="1"/>
          </p:cNvSpPr>
          <p:nvPr>
            <p:ph type="sldNum" sz="quarter" idx="5"/>
          </p:nvPr>
        </p:nvSpPr>
        <p:spPr/>
        <p:txBody>
          <a:bodyPr/>
          <a:lstStyle/>
          <a:p>
            <a:fld id="{E772E932-D127-49C3-894A-BA81EBD619D4}" type="slidenum">
              <a:rPr lang="ko-KR" altLang="en-US" smtClean="0"/>
              <a:t>7</a:t>
            </a:fld>
            <a:endParaRPr lang="ko-KR" altLang="en-US"/>
          </a:p>
        </p:txBody>
      </p:sp>
    </p:spTree>
    <p:extLst>
      <p:ext uri="{BB962C8B-B14F-4D97-AF65-F5344CB8AC3E}">
        <p14:creationId xmlns:p14="http://schemas.microsoft.com/office/powerpoint/2010/main" val="1795770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spcBef>
                <a:spcPts val="200"/>
              </a:spcBef>
            </a:pPr>
            <a:endParaRPr lang="en-US" altLang="ko-KR" sz="1200" kern="500" spc="-50">
              <a:solidFill>
                <a:srgbClr val="191F41"/>
              </a:solidFill>
              <a:latin typeface="NanumSquareRound" panose="020B0600000101010101" pitchFamily="34" charset="-127"/>
              <a:ea typeface="NanumSquareRound" panose="020B0600000101010101" pitchFamily="34" charset="-127"/>
            </a:endParaRPr>
          </a:p>
          <a:p>
            <a:pPr marL="0" marR="0" lvl="0" indent="0" algn="l" defTabSz="914400" rtl="0" eaLnBrk="1" fontAlgn="auto" latinLnBrk="1" hangingPunct="1">
              <a:lnSpc>
                <a:spcPct val="100000"/>
              </a:lnSpc>
              <a:spcBef>
                <a:spcPts val="200"/>
              </a:spcBef>
              <a:spcAft>
                <a:spcPts val="0"/>
              </a:spcAft>
              <a:buClrTx/>
              <a:buSzTx/>
              <a:buFontTx/>
              <a:buNone/>
              <a:tabLst/>
              <a:defRPr/>
            </a:pPr>
            <a:r>
              <a:rPr lang="ko-KR" altLang="en-US" b="0" i="0">
                <a:solidFill>
                  <a:srgbClr val="999999"/>
                </a:solidFill>
                <a:effectLst/>
                <a:latin typeface="NanumSquareRoundOTFB"/>
              </a:rPr>
              <a:t>인공지능이란</a:t>
            </a:r>
            <a:r>
              <a:rPr lang="en-US" altLang="ko-KR" b="0" i="0">
                <a:solidFill>
                  <a:srgbClr val="999999"/>
                </a:solidFill>
                <a:effectLst/>
                <a:latin typeface="NanumSquareRoundOTFB"/>
              </a:rPr>
              <a:t>, </a:t>
            </a:r>
            <a:r>
              <a:rPr lang="ko-KR" altLang="en-US" b="0" i="0">
                <a:solidFill>
                  <a:srgbClr val="999999"/>
                </a:solidFill>
                <a:effectLst/>
                <a:latin typeface="NanumSquareRoundOTFB"/>
              </a:rPr>
              <a:t>사람의 지능을 컴퓨터로 모방한 시스템을 의미합니다</a:t>
            </a:r>
            <a:r>
              <a:rPr lang="en-US" altLang="ko-KR" b="0" i="0">
                <a:solidFill>
                  <a:srgbClr val="999999"/>
                </a:solidFill>
                <a:effectLst/>
                <a:latin typeface="NanumSquareRoundOTFB"/>
              </a:rPr>
              <a:t>. </a:t>
            </a:r>
            <a:r>
              <a:rPr lang="ko-KR" altLang="en-US" b="0" i="0">
                <a:solidFill>
                  <a:srgbClr val="999999"/>
                </a:solidFill>
                <a:effectLst/>
                <a:latin typeface="NanumSquareRoundOTFB"/>
              </a:rPr>
              <a:t>사람의 </a:t>
            </a:r>
            <a:r>
              <a:rPr lang="en-US" altLang="ko-KR" b="0" i="0">
                <a:solidFill>
                  <a:srgbClr val="999999"/>
                </a:solidFill>
                <a:effectLst/>
                <a:latin typeface="NanumSquareRoundOTFB"/>
              </a:rPr>
              <a:t>‘</a:t>
            </a:r>
            <a:r>
              <a:rPr lang="ko-KR" altLang="en-US" b="0" i="0">
                <a:solidFill>
                  <a:srgbClr val="999999"/>
                </a:solidFill>
                <a:effectLst/>
                <a:latin typeface="NanumSquareRoundOTFB"/>
              </a:rPr>
              <a:t>지능</a:t>
            </a:r>
            <a:r>
              <a:rPr lang="en-US" altLang="ko-KR" b="0" i="0">
                <a:solidFill>
                  <a:srgbClr val="999999"/>
                </a:solidFill>
                <a:effectLst/>
                <a:latin typeface="NanumSquareRoundOTFB"/>
              </a:rPr>
              <a:t>＇</a:t>
            </a:r>
            <a:r>
              <a:rPr lang="ko-KR" altLang="en-US" b="0" i="0">
                <a:solidFill>
                  <a:srgbClr val="999999"/>
                </a:solidFill>
                <a:effectLst/>
                <a:latin typeface="NanumSquareRoundOTFB"/>
              </a:rPr>
              <a:t>은 다양한 관점으로 볼 수 있기 때문에</a:t>
            </a:r>
            <a:r>
              <a:rPr lang="en-US" altLang="ko-KR" b="0" i="0">
                <a:solidFill>
                  <a:srgbClr val="999999"/>
                </a:solidFill>
                <a:effectLst/>
                <a:latin typeface="NanumSquareRoundOTFB"/>
              </a:rPr>
              <a:t>, </a:t>
            </a:r>
            <a:r>
              <a:rPr lang="ko-KR" altLang="en-US" b="0" i="0">
                <a:solidFill>
                  <a:srgbClr val="999999"/>
                </a:solidFill>
                <a:effectLst/>
                <a:latin typeface="NanumSquareRoundOTFB"/>
              </a:rPr>
              <a:t>지능을 바라보는 관점에 따라 인공지능을 만드는 방법도 다양한 분야로 나눌 수 있습니다</a:t>
            </a:r>
            <a:r>
              <a:rPr lang="en-US" altLang="ko-KR" b="0" i="0">
                <a:solidFill>
                  <a:srgbClr val="999999"/>
                </a:solidFill>
                <a:effectLst/>
                <a:latin typeface="NanumSquareRoundOTFB"/>
              </a:rPr>
              <a:t>.</a:t>
            </a:r>
            <a:endParaRPr lang="ko-KR" altLang="en-US"/>
          </a:p>
        </p:txBody>
      </p:sp>
      <p:sp>
        <p:nvSpPr>
          <p:cNvPr id="4" name="슬라이드 번호 개체 틀 3"/>
          <p:cNvSpPr>
            <a:spLocks noGrp="1"/>
          </p:cNvSpPr>
          <p:nvPr>
            <p:ph type="sldNum" sz="quarter" idx="5"/>
          </p:nvPr>
        </p:nvSpPr>
        <p:spPr/>
        <p:txBody>
          <a:bodyPr/>
          <a:lstStyle/>
          <a:p>
            <a:fld id="{E772E932-D127-49C3-894A-BA81EBD619D4}" type="slidenum">
              <a:rPr lang="ko-KR" altLang="en-US" smtClean="0"/>
              <a:t>8</a:t>
            </a:fld>
            <a:endParaRPr lang="ko-KR" altLang="en-US"/>
          </a:p>
        </p:txBody>
      </p:sp>
    </p:spTree>
    <p:extLst>
      <p:ext uri="{BB962C8B-B14F-4D97-AF65-F5344CB8AC3E}">
        <p14:creationId xmlns:p14="http://schemas.microsoft.com/office/powerpoint/2010/main" val="3864610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spcBef>
                <a:spcPts val="200"/>
              </a:spcBef>
            </a:pPr>
            <a:endParaRPr lang="en-US" altLang="ko-KR" sz="1200" kern="500" spc="-50">
              <a:solidFill>
                <a:srgbClr val="191F41"/>
              </a:solidFill>
              <a:latin typeface="NanumSquareRound" panose="020B0600000101010101" pitchFamily="34" charset="-127"/>
              <a:ea typeface="NanumSquareRound" panose="020B0600000101010101" pitchFamily="34" charset="-127"/>
            </a:endParaRPr>
          </a:p>
          <a:p>
            <a:pPr marL="0" marR="0" lvl="0" indent="0" algn="l" defTabSz="914400" rtl="0" eaLnBrk="1" fontAlgn="auto" latinLnBrk="1" hangingPunct="1">
              <a:lnSpc>
                <a:spcPct val="100000"/>
              </a:lnSpc>
              <a:spcBef>
                <a:spcPts val="200"/>
              </a:spcBef>
              <a:spcAft>
                <a:spcPts val="0"/>
              </a:spcAft>
              <a:buClrTx/>
              <a:buSzTx/>
              <a:buFontTx/>
              <a:buNone/>
              <a:tabLst/>
              <a:defRPr/>
            </a:pPr>
            <a:r>
              <a:rPr lang="ko-KR" altLang="en-US" b="0" i="0">
                <a:solidFill>
                  <a:srgbClr val="999999"/>
                </a:solidFill>
                <a:effectLst/>
                <a:latin typeface="NanumSquareRoundOTFB"/>
              </a:rPr>
              <a:t>인공지능이란</a:t>
            </a:r>
            <a:r>
              <a:rPr lang="en-US" altLang="ko-KR" b="0" i="0">
                <a:solidFill>
                  <a:srgbClr val="999999"/>
                </a:solidFill>
                <a:effectLst/>
                <a:latin typeface="NanumSquareRoundOTFB"/>
              </a:rPr>
              <a:t>, </a:t>
            </a:r>
            <a:r>
              <a:rPr lang="ko-KR" altLang="en-US" b="0" i="0">
                <a:solidFill>
                  <a:srgbClr val="999999"/>
                </a:solidFill>
                <a:effectLst/>
                <a:latin typeface="NanumSquareRoundOTFB"/>
              </a:rPr>
              <a:t>사람의 지능을 컴퓨터로 모방한 시스템을 의미합니다</a:t>
            </a:r>
            <a:r>
              <a:rPr lang="en-US" altLang="ko-KR" b="0" i="0">
                <a:solidFill>
                  <a:srgbClr val="999999"/>
                </a:solidFill>
                <a:effectLst/>
                <a:latin typeface="NanumSquareRoundOTFB"/>
              </a:rPr>
              <a:t>. </a:t>
            </a:r>
            <a:r>
              <a:rPr lang="ko-KR" altLang="en-US" b="0" i="0">
                <a:solidFill>
                  <a:srgbClr val="999999"/>
                </a:solidFill>
                <a:effectLst/>
                <a:latin typeface="NanumSquareRoundOTFB"/>
              </a:rPr>
              <a:t>사람의 </a:t>
            </a:r>
            <a:r>
              <a:rPr lang="en-US" altLang="ko-KR" b="0" i="0">
                <a:solidFill>
                  <a:srgbClr val="999999"/>
                </a:solidFill>
                <a:effectLst/>
                <a:latin typeface="NanumSquareRoundOTFB"/>
              </a:rPr>
              <a:t>‘</a:t>
            </a:r>
            <a:r>
              <a:rPr lang="ko-KR" altLang="en-US" b="0" i="0">
                <a:solidFill>
                  <a:srgbClr val="999999"/>
                </a:solidFill>
                <a:effectLst/>
                <a:latin typeface="NanumSquareRoundOTFB"/>
              </a:rPr>
              <a:t>지능</a:t>
            </a:r>
            <a:r>
              <a:rPr lang="en-US" altLang="ko-KR" b="0" i="0">
                <a:solidFill>
                  <a:srgbClr val="999999"/>
                </a:solidFill>
                <a:effectLst/>
                <a:latin typeface="NanumSquareRoundOTFB"/>
              </a:rPr>
              <a:t>＇</a:t>
            </a:r>
            <a:r>
              <a:rPr lang="ko-KR" altLang="en-US" b="0" i="0">
                <a:solidFill>
                  <a:srgbClr val="999999"/>
                </a:solidFill>
                <a:effectLst/>
                <a:latin typeface="NanumSquareRoundOTFB"/>
              </a:rPr>
              <a:t>은 다양한 관점으로 볼 수 있기 때문에</a:t>
            </a:r>
            <a:r>
              <a:rPr lang="en-US" altLang="ko-KR" b="0" i="0">
                <a:solidFill>
                  <a:srgbClr val="999999"/>
                </a:solidFill>
                <a:effectLst/>
                <a:latin typeface="NanumSquareRoundOTFB"/>
              </a:rPr>
              <a:t>, </a:t>
            </a:r>
            <a:r>
              <a:rPr lang="ko-KR" altLang="en-US" b="0" i="0">
                <a:solidFill>
                  <a:srgbClr val="999999"/>
                </a:solidFill>
                <a:effectLst/>
                <a:latin typeface="NanumSquareRoundOTFB"/>
              </a:rPr>
              <a:t>지능을 바라보는 관점에 따라 인공지능을 만드는 방법도 다양한 분야로 나눌 수 있습니다</a:t>
            </a:r>
            <a:r>
              <a:rPr lang="en-US" altLang="ko-KR" b="0" i="0">
                <a:solidFill>
                  <a:srgbClr val="999999"/>
                </a:solidFill>
                <a:effectLst/>
                <a:latin typeface="NanumSquareRoundOTFB"/>
              </a:rPr>
              <a:t>.</a:t>
            </a:r>
            <a:endParaRPr lang="ko-KR" altLang="en-US"/>
          </a:p>
        </p:txBody>
      </p:sp>
      <p:sp>
        <p:nvSpPr>
          <p:cNvPr id="4" name="슬라이드 번호 개체 틀 3"/>
          <p:cNvSpPr>
            <a:spLocks noGrp="1"/>
          </p:cNvSpPr>
          <p:nvPr>
            <p:ph type="sldNum" sz="quarter" idx="5"/>
          </p:nvPr>
        </p:nvSpPr>
        <p:spPr/>
        <p:txBody>
          <a:bodyPr/>
          <a:lstStyle/>
          <a:p>
            <a:fld id="{E772E932-D127-49C3-894A-BA81EBD619D4}" type="slidenum">
              <a:rPr lang="ko-KR" altLang="en-US" smtClean="0"/>
              <a:t>9</a:t>
            </a:fld>
            <a:endParaRPr lang="ko-KR" altLang="en-US"/>
          </a:p>
        </p:txBody>
      </p:sp>
    </p:spTree>
    <p:extLst>
      <p:ext uri="{BB962C8B-B14F-4D97-AF65-F5344CB8AC3E}">
        <p14:creationId xmlns:p14="http://schemas.microsoft.com/office/powerpoint/2010/main" val="3470426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kern="500" spc="-50">
                <a:solidFill>
                  <a:srgbClr val="191F41"/>
                </a:solidFill>
                <a:latin typeface="NanumSquareRound" panose="020B0600000101010101" pitchFamily="34" charset="-127"/>
                <a:ea typeface="NanumSquareRound" panose="020B0600000101010101" pitchFamily="34" charset="-127"/>
              </a:rPr>
              <a:t>인공지능에 대한 영상시청</a:t>
            </a:r>
            <a:endParaRPr lang="en-US" altLang="ko-KR" sz="1200" kern="0" spc="-30">
              <a:solidFill>
                <a:srgbClr val="191F41"/>
              </a:solidFill>
              <a:latin typeface="NanumSquareRound" panose="020B0600000101010101" pitchFamily="34" charset="-127"/>
              <a:ea typeface="NanumSquareRound" panose="020B0600000101010101" pitchFamily="34" charset="-127"/>
            </a:endParaRPr>
          </a:p>
          <a:p>
            <a:endParaRPr lang="ko-KR" altLang="en-US"/>
          </a:p>
        </p:txBody>
      </p:sp>
      <p:sp>
        <p:nvSpPr>
          <p:cNvPr id="4" name="슬라이드 번호 개체 틀 3"/>
          <p:cNvSpPr>
            <a:spLocks noGrp="1"/>
          </p:cNvSpPr>
          <p:nvPr>
            <p:ph type="sldNum" sz="quarter" idx="5"/>
          </p:nvPr>
        </p:nvSpPr>
        <p:spPr/>
        <p:txBody>
          <a:bodyPr/>
          <a:lstStyle/>
          <a:p>
            <a:pPr lvl="0"/>
            <a:fld id="{E772E932-D127-49C3-894A-BA81EBD619D4}" type="slidenum">
              <a:rPr lang="ko-KR" altLang="en-US" smtClean="0"/>
              <a:t>10</a:t>
            </a:fld>
            <a:endParaRPr lang="ko-KR" altLang="en-US"/>
          </a:p>
        </p:txBody>
      </p:sp>
    </p:spTree>
    <p:extLst>
      <p:ext uri="{BB962C8B-B14F-4D97-AF65-F5344CB8AC3E}">
        <p14:creationId xmlns:p14="http://schemas.microsoft.com/office/powerpoint/2010/main" val="103401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fontAlgn="base">
              <a:lnSpc>
                <a:spcPct val="160000"/>
              </a:lnSpc>
              <a:defRPr/>
            </a:pPr>
            <a:r>
              <a:rPr lang="ko-KR" altLang="en-US">
                <a:ea typeface="맑은 고딕"/>
              </a:rPr>
              <a:t>앞에서 이미지 분류 기술에 사용되는 원리를 알아보았습니다</a:t>
            </a:r>
            <a:r>
              <a:rPr lang="en-US" altLang="ko-KR">
                <a:ea typeface="맑은 고딕"/>
              </a:rPr>
              <a:t>. </a:t>
            </a:r>
            <a:r>
              <a:rPr lang="ko-KR" altLang="en-US">
                <a:ea typeface="맑은 고딕"/>
              </a:rPr>
              <a:t>이를 이용해 </a:t>
            </a:r>
            <a:r>
              <a:rPr lang="ko-KR" altLang="en-US" err="1">
                <a:ea typeface="맑은 고딕"/>
              </a:rPr>
              <a:t>우리생활속에서</a:t>
            </a:r>
            <a:r>
              <a:rPr lang="ko-KR" altLang="en-US">
                <a:ea typeface="맑은 고딕"/>
              </a:rPr>
              <a:t> 어떤 부분에 이미지 분류 기술이 적용</a:t>
            </a:r>
            <a:r>
              <a:rPr lang="en-US" altLang="ko-KR">
                <a:ea typeface="맑은 고딕"/>
              </a:rPr>
              <a:t>(</a:t>
            </a:r>
            <a:r>
              <a:rPr lang="ko-KR" altLang="en-US">
                <a:ea typeface="맑은 고딕"/>
              </a:rPr>
              <a:t>사용</a:t>
            </a:r>
            <a:r>
              <a:rPr lang="en-US" altLang="ko-KR">
                <a:ea typeface="맑은 고딕"/>
              </a:rPr>
              <a:t>)</a:t>
            </a:r>
            <a:r>
              <a:rPr lang="ko-KR" altLang="en-US">
                <a:ea typeface="맑은 고딕"/>
              </a:rPr>
              <a:t>될 수 있을지 생각해봅시다</a:t>
            </a:r>
            <a:r>
              <a:rPr lang="en-US" altLang="ko-KR">
                <a:ea typeface="맑은 고딕"/>
              </a:rPr>
              <a:t>. (</a:t>
            </a:r>
            <a:r>
              <a:rPr lang="ko-KR" altLang="en-US" err="1">
                <a:ea typeface="맑은 고딕"/>
              </a:rPr>
              <a:t>발표시키기</a:t>
            </a:r>
            <a:r>
              <a:rPr lang="en-US" altLang="ko-KR">
                <a:ea typeface="맑은 고딕"/>
              </a:rPr>
              <a:t>)</a:t>
            </a:r>
          </a:p>
        </p:txBody>
      </p:sp>
      <p:sp>
        <p:nvSpPr>
          <p:cNvPr id="4" name="슬라이드 번호 개체 틀 3"/>
          <p:cNvSpPr>
            <a:spLocks noGrp="1"/>
          </p:cNvSpPr>
          <p:nvPr>
            <p:ph type="sldNum" sz="quarter" idx="5"/>
          </p:nvPr>
        </p:nvSpPr>
        <p:spPr/>
        <p:txBody>
          <a:bodyPr/>
          <a:lstStyle/>
          <a:p>
            <a:fld id="{E772E932-D127-49C3-894A-BA81EBD619D4}" type="slidenum">
              <a:rPr lang="ko-KR" altLang="en-US" smtClean="0"/>
              <a:t>11</a:t>
            </a:fld>
            <a:endParaRPr lang="ko-KR" altLang="en-US"/>
          </a:p>
        </p:txBody>
      </p:sp>
    </p:spTree>
    <p:extLst>
      <p:ext uri="{BB962C8B-B14F-4D97-AF65-F5344CB8AC3E}">
        <p14:creationId xmlns:p14="http://schemas.microsoft.com/office/powerpoint/2010/main" val="2334177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2DBB31-EF01-3345-4AE1-438D7EF4F290}"/>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85103B1-B2A1-68D9-217D-663768D2B6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C1898D2F-A938-F7F0-2C5B-5B13A7F1C2F8}"/>
              </a:ext>
            </a:extLst>
          </p:cNvPr>
          <p:cNvSpPr>
            <a:spLocks noGrp="1"/>
          </p:cNvSpPr>
          <p:nvPr>
            <p:ph type="dt" sz="half" idx="10"/>
          </p:nvPr>
        </p:nvSpPr>
        <p:spPr/>
        <p:txBody>
          <a:bodyPr/>
          <a:lstStyle/>
          <a:p>
            <a:fld id="{5B7F17C9-6B21-A248-8E14-D68C69452C6E}" type="datetimeFigureOut">
              <a:rPr lang="en-US" altLang="ko-KR"/>
              <a:t>9/15/2022</a:t>
            </a:fld>
            <a:endParaRPr lang="ko-KR" altLang="en-US"/>
          </a:p>
        </p:txBody>
      </p:sp>
      <p:sp>
        <p:nvSpPr>
          <p:cNvPr id="5" name="바닥글 개체 틀 4">
            <a:extLst>
              <a:ext uri="{FF2B5EF4-FFF2-40B4-BE49-F238E27FC236}">
                <a16:creationId xmlns:a16="http://schemas.microsoft.com/office/drawing/2014/main" id="{63AFED3C-09E6-AEB7-9F73-0FF737923CF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CD2CE76-366A-1D06-F1BB-7225041DF9F6}"/>
              </a:ext>
            </a:extLst>
          </p:cNvPr>
          <p:cNvSpPr>
            <a:spLocks noGrp="1"/>
          </p:cNvSpPr>
          <p:nvPr>
            <p:ph type="sldNum" sz="quarter" idx="12"/>
          </p:nvPr>
        </p:nvSpPr>
        <p:spPr/>
        <p:txBody>
          <a:body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2411203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95300F6-731C-5BD7-3171-8CEE538B098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330BA16-2ACC-E6F2-0872-BEA0EF33F767}"/>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C472D1B-4D43-1FDF-1DE6-14B2526C09E3}"/>
              </a:ext>
            </a:extLst>
          </p:cNvPr>
          <p:cNvSpPr>
            <a:spLocks noGrp="1"/>
          </p:cNvSpPr>
          <p:nvPr>
            <p:ph type="dt" sz="half" idx="10"/>
          </p:nvPr>
        </p:nvSpPr>
        <p:spPr/>
        <p:txBody>
          <a:bodyPr/>
          <a:lstStyle/>
          <a:p>
            <a:fld id="{5B7F17C9-6B21-A248-8E14-D68C69452C6E}" type="datetimeFigureOut">
              <a:rPr lang="en-US" altLang="ko-KR"/>
              <a:t>9/15/2022</a:t>
            </a:fld>
            <a:endParaRPr lang="ko-KR" altLang="en-US"/>
          </a:p>
        </p:txBody>
      </p:sp>
      <p:sp>
        <p:nvSpPr>
          <p:cNvPr id="5" name="바닥글 개체 틀 4">
            <a:extLst>
              <a:ext uri="{FF2B5EF4-FFF2-40B4-BE49-F238E27FC236}">
                <a16:creationId xmlns:a16="http://schemas.microsoft.com/office/drawing/2014/main" id="{9E949E35-5BD2-5680-17CC-33E2A6C0C7A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EBF128F-5DAA-DC17-2582-87D016A91DB3}"/>
              </a:ext>
            </a:extLst>
          </p:cNvPr>
          <p:cNvSpPr>
            <a:spLocks noGrp="1"/>
          </p:cNvSpPr>
          <p:nvPr>
            <p:ph type="sldNum" sz="quarter" idx="12"/>
          </p:nvPr>
        </p:nvSpPr>
        <p:spPr/>
        <p:txBody>
          <a:body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4127640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C8FF92FA-4DE9-C620-D72A-B14A85567218}"/>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8232729-CCCD-5491-4681-26161B589BF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F161CB4-295D-827F-B14F-CB8D98F694A4}"/>
              </a:ext>
            </a:extLst>
          </p:cNvPr>
          <p:cNvSpPr>
            <a:spLocks noGrp="1"/>
          </p:cNvSpPr>
          <p:nvPr>
            <p:ph type="dt" sz="half" idx="10"/>
          </p:nvPr>
        </p:nvSpPr>
        <p:spPr/>
        <p:txBody>
          <a:bodyPr/>
          <a:lstStyle/>
          <a:p>
            <a:fld id="{5B7F17C9-6B21-A248-8E14-D68C69452C6E}" type="datetimeFigureOut">
              <a:rPr lang="en-US" altLang="ko-KR"/>
              <a:t>9/15/2022</a:t>
            </a:fld>
            <a:endParaRPr lang="ko-KR" altLang="en-US"/>
          </a:p>
        </p:txBody>
      </p:sp>
      <p:sp>
        <p:nvSpPr>
          <p:cNvPr id="5" name="바닥글 개체 틀 4">
            <a:extLst>
              <a:ext uri="{FF2B5EF4-FFF2-40B4-BE49-F238E27FC236}">
                <a16:creationId xmlns:a16="http://schemas.microsoft.com/office/drawing/2014/main" id="{D6C7B053-CAE0-6526-3168-5A772AB460A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747BC92-539A-0F5A-57F3-90E8D000F1A1}"/>
              </a:ext>
            </a:extLst>
          </p:cNvPr>
          <p:cNvSpPr>
            <a:spLocks noGrp="1"/>
          </p:cNvSpPr>
          <p:nvPr>
            <p:ph type="sldNum" sz="quarter" idx="12"/>
          </p:nvPr>
        </p:nvSpPr>
        <p:spPr/>
        <p:txBody>
          <a:body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1281102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4DCE0B7-D261-7B1E-79B7-44B98164CD4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529B222-4163-EF0B-17AC-BFF6D35D358A}"/>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7AC31D8-87EE-8ECA-C51C-42FBD98294C4}"/>
              </a:ext>
            </a:extLst>
          </p:cNvPr>
          <p:cNvSpPr>
            <a:spLocks noGrp="1"/>
          </p:cNvSpPr>
          <p:nvPr>
            <p:ph type="dt" sz="half" idx="10"/>
          </p:nvPr>
        </p:nvSpPr>
        <p:spPr/>
        <p:txBody>
          <a:bodyPr/>
          <a:lstStyle/>
          <a:p>
            <a:fld id="{5B7F17C9-6B21-A248-8E14-D68C69452C6E}" type="datetimeFigureOut">
              <a:rPr lang="en-US" altLang="ko-KR"/>
              <a:t>9/15/2022</a:t>
            </a:fld>
            <a:endParaRPr lang="ko-KR" altLang="en-US"/>
          </a:p>
        </p:txBody>
      </p:sp>
      <p:sp>
        <p:nvSpPr>
          <p:cNvPr id="5" name="바닥글 개체 틀 4">
            <a:extLst>
              <a:ext uri="{FF2B5EF4-FFF2-40B4-BE49-F238E27FC236}">
                <a16:creationId xmlns:a16="http://schemas.microsoft.com/office/drawing/2014/main" id="{7019574F-F6B0-F7A6-886E-6F22186BAD7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4B48E37-4FD5-C4C5-B4D6-9C5C3B49C910}"/>
              </a:ext>
            </a:extLst>
          </p:cNvPr>
          <p:cNvSpPr>
            <a:spLocks noGrp="1"/>
          </p:cNvSpPr>
          <p:nvPr>
            <p:ph type="sldNum" sz="quarter" idx="12"/>
          </p:nvPr>
        </p:nvSpPr>
        <p:spPr/>
        <p:txBody>
          <a:body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951821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A9E4BE-61C5-E2D4-1356-D8B816116EC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2C946CF-0294-7CB2-B49C-4BD0EF8F8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A08AA42-4824-EE35-AC66-1D1E824111E9}"/>
              </a:ext>
            </a:extLst>
          </p:cNvPr>
          <p:cNvSpPr>
            <a:spLocks noGrp="1"/>
          </p:cNvSpPr>
          <p:nvPr>
            <p:ph type="dt" sz="half" idx="10"/>
          </p:nvPr>
        </p:nvSpPr>
        <p:spPr/>
        <p:txBody>
          <a:bodyPr/>
          <a:lstStyle/>
          <a:p>
            <a:fld id="{5B7F17C9-6B21-A248-8E14-D68C69452C6E}" type="datetimeFigureOut">
              <a:rPr lang="en-US" altLang="ko-KR"/>
              <a:t>9/15/2022</a:t>
            </a:fld>
            <a:endParaRPr lang="ko-KR" altLang="en-US"/>
          </a:p>
        </p:txBody>
      </p:sp>
      <p:sp>
        <p:nvSpPr>
          <p:cNvPr id="5" name="바닥글 개체 틀 4">
            <a:extLst>
              <a:ext uri="{FF2B5EF4-FFF2-40B4-BE49-F238E27FC236}">
                <a16:creationId xmlns:a16="http://schemas.microsoft.com/office/drawing/2014/main" id="{9EFF55F2-2545-46A7-B8C9-153DDB50E91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791069C-42F8-E5D3-2A21-F968568B33F5}"/>
              </a:ext>
            </a:extLst>
          </p:cNvPr>
          <p:cNvSpPr>
            <a:spLocks noGrp="1"/>
          </p:cNvSpPr>
          <p:nvPr>
            <p:ph type="sldNum" sz="quarter" idx="12"/>
          </p:nvPr>
        </p:nvSpPr>
        <p:spPr/>
        <p:txBody>
          <a:body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4251250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8DBF5E-4A6A-8662-2A0E-A325EFE9B84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06A921F-DF7B-DA77-4983-0DA23DA00CD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D9C191CA-50F0-FD8D-3760-2236998A536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614812B-BC67-E60B-C7C8-62EBE1AEC368}"/>
              </a:ext>
            </a:extLst>
          </p:cNvPr>
          <p:cNvSpPr>
            <a:spLocks noGrp="1"/>
          </p:cNvSpPr>
          <p:nvPr>
            <p:ph type="dt" sz="half" idx="10"/>
          </p:nvPr>
        </p:nvSpPr>
        <p:spPr/>
        <p:txBody>
          <a:bodyPr/>
          <a:lstStyle/>
          <a:p>
            <a:fld id="{5B7F17C9-6B21-A248-8E14-D68C69452C6E}" type="datetimeFigureOut">
              <a:rPr lang="en-US" altLang="ko-KR"/>
              <a:t>9/15/2022</a:t>
            </a:fld>
            <a:endParaRPr lang="ko-KR" altLang="en-US"/>
          </a:p>
        </p:txBody>
      </p:sp>
      <p:sp>
        <p:nvSpPr>
          <p:cNvPr id="6" name="바닥글 개체 틀 5">
            <a:extLst>
              <a:ext uri="{FF2B5EF4-FFF2-40B4-BE49-F238E27FC236}">
                <a16:creationId xmlns:a16="http://schemas.microsoft.com/office/drawing/2014/main" id="{F6DBAB03-C5E6-A414-495A-72581455DB0C}"/>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DB7D187-5D35-1E4B-4544-AAFC2516ACC1}"/>
              </a:ext>
            </a:extLst>
          </p:cNvPr>
          <p:cNvSpPr>
            <a:spLocks noGrp="1"/>
          </p:cNvSpPr>
          <p:nvPr>
            <p:ph type="sldNum" sz="quarter" idx="12"/>
          </p:nvPr>
        </p:nvSpPr>
        <p:spPr/>
        <p:txBody>
          <a:body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59018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B9F6C1-C8BD-94D6-5B85-C3F22E01B5B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AEBF256-B6FA-BE6E-85CA-16EC368B7F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868B45D-908D-868E-D9D1-1EE1BB135A18}"/>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687A60CB-39CC-1DF4-888A-1BCA76B2F2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B76F6D1-F476-7C9F-A9CB-1E64DFB22A68}"/>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03706F9E-4F6D-4407-CD51-0C92311F1B36}"/>
              </a:ext>
            </a:extLst>
          </p:cNvPr>
          <p:cNvSpPr>
            <a:spLocks noGrp="1"/>
          </p:cNvSpPr>
          <p:nvPr>
            <p:ph type="dt" sz="half" idx="10"/>
          </p:nvPr>
        </p:nvSpPr>
        <p:spPr/>
        <p:txBody>
          <a:bodyPr/>
          <a:lstStyle/>
          <a:p>
            <a:fld id="{5B7F17C9-6B21-A248-8E14-D68C69452C6E}" type="datetimeFigureOut">
              <a:rPr lang="en-US" altLang="ko-KR"/>
              <a:t>9/15/2022</a:t>
            </a:fld>
            <a:endParaRPr lang="ko-KR" altLang="en-US"/>
          </a:p>
        </p:txBody>
      </p:sp>
      <p:sp>
        <p:nvSpPr>
          <p:cNvPr id="8" name="바닥글 개체 틀 7">
            <a:extLst>
              <a:ext uri="{FF2B5EF4-FFF2-40B4-BE49-F238E27FC236}">
                <a16:creationId xmlns:a16="http://schemas.microsoft.com/office/drawing/2014/main" id="{1F69C2C2-D8D5-59AC-669F-74AAAB11AEB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B5E4E4C-BF61-B342-AB6C-22F3ACBE8BF9}"/>
              </a:ext>
            </a:extLst>
          </p:cNvPr>
          <p:cNvSpPr>
            <a:spLocks noGrp="1"/>
          </p:cNvSpPr>
          <p:nvPr>
            <p:ph type="sldNum" sz="quarter" idx="12"/>
          </p:nvPr>
        </p:nvSpPr>
        <p:spPr/>
        <p:txBody>
          <a:body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4016742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E6859B2-CD1F-F98B-BD47-7146E554613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7B377DC-0682-23A9-49DA-E904E11BDEF8}"/>
              </a:ext>
            </a:extLst>
          </p:cNvPr>
          <p:cNvSpPr>
            <a:spLocks noGrp="1"/>
          </p:cNvSpPr>
          <p:nvPr>
            <p:ph type="dt" sz="half" idx="10"/>
          </p:nvPr>
        </p:nvSpPr>
        <p:spPr/>
        <p:txBody>
          <a:bodyPr/>
          <a:lstStyle/>
          <a:p>
            <a:fld id="{5B7F17C9-6B21-A248-8E14-D68C69452C6E}" type="datetimeFigureOut">
              <a:rPr lang="en-US" altLang="ko-KR"/>
              <a:t>9/15/2022</a:t>
            </a:fld>
            <a:endParaRPr lang="ko-KR" altLang="en-US"/>
          </a:p>
        </p:txBody>
      </p:sp>
      <p:sp>
        <p:nvSpPr>
          <p:cNvPr id="4" name="바닥글 개체 틀 3">
            <a:extLst>
              <a:ext uri="{FF2B5EF4-FFF2-40B4-BE49-F238E27FC236}">
                <a16:creationId xmlns:a16="http://schemas.microsoft.com/office/drawing/2014/main" id="{BE396E9E-9DDD-C207-DBA4-328F07EF7E6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309B7B7-D589-CE94-04C1-BB317AF5DB94}"/>
              </a:ext>
            </a:extLst>
          </p:cNvPr>
          <p:cNvSpPr>
            <a:spLocks noGrp="1"/>
          </p:cNvSpPr>
          <p:nvPr>
            <p:ph type="sldNum" sz="quarter" idx="12"/>
          </p:nvPr>
        </p:nvSpPr>
        <p:spPr/>
        <p:txBody>
          <a:body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4173862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78D61D7-D42C-F522-713B-6EC75D33DBF2}"/>
              </a:ext>
            </a:extLst>
          </p:cNvPr>
          <p:cNvSpPr>
            <a:spLocks noGrp="1"/>
          </p:cNvSpPr>
          <p:nvPr>
            <p:ph type="dt" sz="half" idx="10"/>
          </p:nvPr>
        </p:nvSpPr>
        <p:spPr/>
        <p:txBody>
          <a:bodyPr/>
          <a:lstStyle/>
          <a:p>
            <a:fld id="{5B7F17C9-6B21-A248-8E14-D68C69452C6E}" type="datetimeFigureOut">
              <a:rPr lang="en-US" altLang="ko-KR"/>
              <a:t>9/15/2022</a:t>
            </a:fld>
            <a:endParaRPr lang="ko-KR" altLang="en-US"/>
          </a:p>
        </p:txBody>
      </p:sp>
      <p:sp>
        <p:nvSpPr>
          <p:cNvPr id="3" name="바닥글 개체 틀 2">
            <a:extLst>
              <a:ext uri="{FF2B5EF4-FFF2-40B4-BE49-F238E27FC236}">
                <a16:creationId xmlns:a16="http://schemas.microsoft.com/office/drawing/2014/main" id="{AC46DDC0-0A5C-69B3-FCB6-6C4332B1DFF5}"/>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C7513CF-6E0C-152A-9A79-7D433C363C73}"/>
              </a:ext>
            </a:extLst>
          </p:cNvPr>
          <p:cNvSpPr>
            <a:spLocks noGrp="1"/>
          </p:cNvSpPr>
          <p:nvPr>
            <p:ph type="sldNum" sz="quarter" idx="12"/>
          </p:nvPr>
        </p:nvSpPr>
        <p:spPr/>
        <p:txBody>
          <a:body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3898092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BB5371-7180-CF67-B666-8EAC259422CA}"/>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D924ED-EEA8-86F9-F92D-D07489002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537F1F86-D2B2-8FED-79C9-12BC39CA7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B630E24-ACD9-7169-2683-A226291C942D}"/>
              </a:ext>
            </a:extLst>
          </p:cNvPr>
          <p:cNvSpPr>
            <a:spLocks noGrp="1"/>
          </p:cNvSpPr>
          <p:nvPr>
            <p:ph type="dt" sz="half" idx="10"/>
          </p:nvPr>
        </p:nvSpPr>
        <p:spPr/>
        <p:txBody>
          <a:bodyPr/>
          <a:lstStyle/>
          <a:p>
            <a:fld id="{5B7F17C9-6B21-A248-8E14-D68C69452C6E}" type="datetimeFigureOut">
              <a:rPr lang="en-US" altLang="ko-KR"/>
              <a:t>9/15/2022</a:t>
            </a:fld>
            <a:endParaRPr lang="ko-KR" altLang="en-US"/>
          </a:p>
        </p:txBody>
      </p:sp>
      <p:sp>
        <p:nvSpPr>
          <p:cNvPr id="6" name="바닥글 개체 틀 5">
            <a:extLst>
              <a:ext uri="{FF2B5EF4-FFF2-40B4-BE49-F238E27FC236}">
                <a16:creationId xmlns:a16="http://schemas.microsoft.com/office/drawing/2014/main" id="{04FBE1AD-6221-F540-03E4-F7F4CDAD65D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0275CDE-411B-1B9C-4833-F27EA8E9269D}"/>
              </a:ext>
            </a:extLst>
          </p:cNvPr>
          <p:cNvSpPr>
            <a:spLocks noGrp="1"/>
          </p:cNvSpPr>
          <p:nvPr>
            <p:ph type="sldNum" sz="quarter" idx="12"/>
          </p:nvPr>
        </p:nvSpPr>
        <p:spPr/>
        <p:txBody>
          <a:body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426069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31F470-0049-DEC9-0C50-F0F06AC87A6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901DCE1-48FB-CB8E-C85E-8B1AB906D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1497975-8A2E-56C5-B1FF-9556BA300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C87A105-939D-AC80-2D0F-CA4180BBBEF1}"/>
              </a:ext>
            </a:extLst>
          </p:cNvPr>
          <p:cNvSpPr>
            <a:spLocks noGrp="1"/>
          </p:cNvSpPr>
          <p:nvPr>
            <p:ph type="dt" sz="half" idx="10"/>
          </p:nvPr>
        </p:nvSpPr>
        <p:spPr/>
        <p:txBody>
          <a:bodyPr/>
          <a:lstStyle/>
          <a:p>
            <a:fld id="{5B7F17C9-6B21-A248-8E14-D68C69452C6E}" type="datetimeFigureOut">
              <a:rPr lang="en-US" altLang="ko-KR"/>
              <a:t>9/15/2022</a:t>
            </a:fld>
            <a:endParaRPr lang="ko-KR" altLang="en-US"/>
          </a:p>
        </p:txBody>
      </p:sp>
      <p:sp>
        <p:nvSpPr>
          <p:cNvPr id="6" name="바닥글 개체 틀 5">
            <a:extLst>
              <a:ext uri="{FF2B5EF4-FFF2-40B4-BE49-F238E27FC236}">
                <a16:creationId xmlns:a16="http://schemas.microsoft.com/office/drawing/2014/main" id="{83C1A972-5A6C-4227-C8C4-A5EBF59487C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6B4C75F-896C-BFE8-85BB-9FA277724A45}"/>
              </a:ext>
            </a:extLst>
          </p:cNvPr>
          <p:cNvSpPr>
            <a:spLocks noGrp="1"/>
          </p:cNvSpPr>
          <p:nvPr>
            <p:ph type="sldNum" sz="quarter" idx="12"/>
          </p:nvPr>
        </p:nvSpPr>
        <p:spPr/>
        <p:txBody>
          <a:body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722797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40C9947-FFC6-D521-34F6-DF6E04D2A5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20329EC5-E8D4-FF42-870A-ED2697C91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5CA94F3-8F12-4262-16F6-AF6CCD3C8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7F17C9-6B21-A248-8E14-D68C69452C6E}" type="datetimeFigureOut">
              <a:rPr lang="en-US" altLang="ko-KR"/>
              <a:t>9/15/2022</a:t>
            </a:fld>
            <a:endParaRPr lang="ko-KR" altLang="en-US"/>
          </a:p>
        </p:txBody>
      </p:sp>
      <p:sp>
        <p:nvSpPr>
          <p:cNvPr id="5" name="바닥글 개체 틀 4">
            <a:extLst>
              <a:ext uri="{FF2B5EF4-FFF2-40B4-BE49-F238E27FC236}">
                <a16:creationId xmlns:a16="http://schemas.microsoft.com/office/drawing/2014/main" id="{A280873A-0351-ED0F-A011-956ECEA203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B35187EA-4227-AD83-915F-A0BEB3C72C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E18968-DAF6-7E45-B818-897E3C5561C9}" type="slidenum">
              <a:rPr lang="en-US" altLang="ko-KR"/>
              <a:t>‹#›</a:t>
            </a:fld>
            <a:endParaRPr lang="ko-KR" altLang="en-US"/>
          </a:p>
        </p:txBody>
      </p:sp>
    </p:spTree>
    <p:extLst>
      <p:ext uri="{BB962C8B-B14F-4D97-AF65-F5344CB8AC3E}">
        <p14:creationId xmlns:p14="http://schemas.microsoft.com/office/powerpoint/2010/main" val="81298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ideo" Target="https://www.youtube.com/embed/2qfP7FRAMN0?feature=oembed" TargetMode="External"/><Relationship Id="rId5" Type="http://schemas.openxmlformats.org/officeDocument/2006/relationships/image" Target="../media/image21.jpeg"/><Relationship Id="rId4" Type="http://schemas.openxmlformats.org/officeDocument/2006/relationships/hyperlink" Target="https://www.youtube.com/watch?v=2qfP7FRAMN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svg"/><Relationship Id="rId7" Type="http://schemas.openxmlformats.org/officeDocument/2006/relationships/image" Target="../media/image17.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microsoft.com/office/2018/10/relationships/comments" Target="../comments/modernComment_51B_C690E94D.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2.emf"/><Relationship Id="rId2" Type="http://schemas.microsoft.com/office/2018/10/relationships/comments" Target="../comments/modernComment_53A_148D4EC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jpeg"/><Relationship Id="rId2" Type="http://schemas.microsoft.com/office/2018/10/relationships/comments" Target="../comments/modernComment_571_834AAF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5.emf"/><Relationship Id="rId2" Type="http://schemas.microsoft.com/office/2018/10/relationships/comments" Target="../comments/modernComment_53C_7C69287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2.xml"/><Relationship Id="rId1" Type="http://schemas.openxmlformats.org/officeDocument/2006/relationships/video" Target="https://www.youtube.com/embed/xms3OOi6uHM?feature=oembed"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7.sv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18/10/relationships/comments" Target="../comments/modernComment_4EE_E600170A.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64.xml.rels><?xml version="1.0" encoding="UTF-8" standalone="yes"?>
<Relationships xmlns="http://schemas.openxmlformats.org/package/2006/relationships"><Relationship Id="rId8" Type="http://schemas.openxmlformats.org/officeDocument/2006/relationships/image" Target="../media/image96.png"/><Relationship Id="rId3" Type="http://schemas.microsoft.com/office/2018/10/relationships/comments" Target="../comments/modernComment_544_3215EAD.xml"/><Relationship Id="rId7"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65.xml.rels><?xml version="1.0" encoding="UTF-8" standalone="yes"?>
<Relationships xmlns="http://schemas.openxmlformats.org/package/2006/relationships"><Relationship Id="rId3" Type="http://schemas.microsoft.com/office/2018/10/relationships/comments" Target="../comments/modernComment_543_A366BC9F.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microsoft.com/office/2018/10/relationships/comments" Target="../comments/modernComment_55B_28A21740.xml"/><Relationship Id="rId7"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98.pn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microsoft.com/office/2018/10/relationships/comments" Target="../comments/modernComment_55A_6B20A51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8.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microsoft.com/office/2018/10/relationships/comments" Target="../comments/modernComment_559_90093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0.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microsoft.com/office/2018/10/relationships/comments" Target="../comments/modernComment_558_D1ED7AA9.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0.png"/><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70.xml.rels><?xml version="1.0" encoding="UTF-8" standalone="yes"?>
<Relationships xmlns="http://schemas.openxmlformats.org/package/2006/relationships"><Relationship Id="rId3" Type="http://schemas.microsoft.com/office/2018/10/relationships/comments" Target="../comments/modernComment_557_54BBF99E.xml"/><Relationship Id="rId7"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3.png"/><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3" Type="http://schemas.microsoft.com/office/2018/10/relationships/comments" Target="../comments/modernComment_556_5BE0AE81.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8" Type="http://schemas.openxmlformats.org/officeDocument/2006/relationships/image" Target="../media/image110.svg"/><Relationship Id="rId3" Type="http://schemas.microsoft.com/office/2018/10/relationships/comments" Target="../comments/modernComment_56D_AF78259.xml"/><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98.png"/><Relationship Id="rId9" Type="http://schemas.openxmlformats.org/officeDocument/2006/relationships/image" Target="../media/image111.png"/></Relationships>
</file>

<file path=ppt/slides/_rels/slide73.xml.rels><?xml version="1.0" encoding="UTF-8" standalone="yes"?>
<Relationships xmlns="http://schemas.openxmlformats.org/package/2006/relationships"><Relationship Id="rId3" Type="http://schemas.microsoft.com/office/2018/10/relationships/comments" Target="../comments/modernComment_555_10739E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98.png"/><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microsoft.com/office/2018/10/relationships/comments" Target="../comments/modernComment_548_50ED9567.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microsoft.com/office/2018/10/relationships/comments" Target="../comments/modernComment_549_46929E2B.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50.jpeg"/><Relationship Id="rId2" Type="http://schemas.microsoft.com/office/2018/10/relationships/comments" Target="../comments/modernComment_54A_A657A7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2" Type="http://schemas.microsoft.com/office/2018/10/relationships/comments" Target="../comments/modernComment_54F_11DA27FF.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microsoft.com/office/2018/10/relationships/comments" Target="../comments/modernComment_550_9BDAF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microsoft.com/office/2018/10/relationships/comments" Target="../comments/modernComment_569_95459873.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8.xml.rels><?xml version="1.0" encoding="UTF-8" standalone="yes"?>
<Relationships xmlns="http://schemas.openxmlformats.org/package/2006/relationships"><Relationship Id="rId3" Type="http://schemas.openxmlformats.org/officeDocument/2006/relationships/image" Target="../media/image132.png"/><Relationship Id="rId2" Type="http://schemas.microsoft.com/office/2018/10/relationships/comments" Target="../comments/modernComment_56B_45F7471C.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8" Type="http://schemas.openxmlformats.org/officeDocument/2006/relationships/image" Target="../media/image138.png"/><Relationship Id="rId3" Type="http://schemas.microsoft.com/office/2007/relationships/media" Target="../media/media3.mp4"/><Relationship Id="rId7" Type="http://schemas.openxmlformats.org/officeDocument/2006/relationships/image" Target="../media/image137.png"/><Relationship Id="rId2" Type="http://schemas.openxmlformats.org/officeDocument/2006/relationships/video" Target="../media/media2.mp4"/><Relationship Id="rId1" Type="http://schemas.microsoft.com/office/2007/relationships/media" Target="../media/media2.mp4"/><Relationship Id="rId6" Type="http://schemas.microsoft.com/office/2018/10/relationships/comments" Target="../comments/modernComment_551_32BADE4A.xml"/><Relationship Id="rId5" Type="http://schemas.openxmlformats.org/officeDocument/2006/relationships/slideLayout" Target="../slideLayouts/slideLayout2.xml"/><Relationship Id="rId4" Type="http://schemas.openxmlformats.org/officeDocument/2006/relationships/video" Target="../media/media3.mp4"/><Relationship Id="rId9" Type="http://schemas.openxmlformats.org/officeDocument/2006/relationships/image" Target="../media/image120.png"/></Relationships>
</file>

<file path=ppt/slides/_rels/slide91.xml.rels><?xml version="1.0" encoding="UTF-8" standalone="yes"?>
<Relationships xmlns="http://schemas.openxmlformats.org/package/2006/relationships"><Relationship Id="rId3" Type="http://schemas.openxmlformats.org/officeDocument/2006/relationships/image" Target="../media/image139.png"/><Relationship Id="rId2" Type="http://schemas.microsoft.com/office/2018/10/relationships/comments" Target="../comments/modernComment_564_DDB71CC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92.xml.rels><?xml version="1.0" encoding="UTF-8" standalone="yes"?>
<Relationships xmlns="http://schemas.openxmlformats.org/package/2006/relationships"><Relationship Id="rId3" Type="http://schemas.openxmlformats.org/officeDocument/2006/relationships/image" Target="../media/image140.png"/><Relationship Id="rId2" Type="http://schemas.microsoft.com/office/2018/10/relationships/comments" Target="../comments/modernComment_567_34EFD51B.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41.png"/><Relationship Id="rId4" Type="http://schemas.openxmlformats.org/officeDocument/2006/relationships/image" Target="../media/image139.png"/></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microsoft.com/office/2018/10/relationships/comments" Target="../comments/modernComment_568_FFC65EFC.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1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2"/>
          <p:cNvPicPr>
            <a:picLocks noChangeAspect="1"/>
          </p:cNvPicPr>
          <p:nvPr/>
        </p:nvPicPr>
        <p:blipFill rotWithShape="1">
          <a:blip r:embed="rId2"/>
          <a:stretch>
            <a:fillRect/>
          </a:stretch>
        </p:blipFill>
        <p:spPr>
          <a:xfrm>
            <a:off x="0" y="0"/>
            <a:ext cx="12192000" cy="6858000"/>
          </a:xfrm>
          <a:prstGeom prst="rect">
            <a:avLst/>
          </a:prstGeom>
        </p:spPr>
      </p:pic>
      <p:sp>
        <p:nvSpPr>
          <p:cNvPr id="16" name="TextBox 15"/>
          <p:cNvSpPr txBox="1"/>
          <p:nvPr/>
        </p:nvSpPr>
        <p:spPr>
          <a:xfrm>
            <a:off x="444016" y="2185928"/>
            <a:ext cx="6213958" cy="2308196"/>
          </a:xfrm>
          <a:prstGeom prst="rect">
            <a:avLst/>
          </a:prstGeom>
          <a:noFill/>
        </p:spPr>
        <p:txBody>
          <a:bodyPr wrap="square" lIns="152400" tIns="76200" rIns="152400" bIns="76200" anchor="t">
            <a:spAutoFit/>
          </a:bodyPr>
          <a:lstStyle/>
          <a:p>
            <a:pPr>
              <a:spcBef>
                <a:spcPts val="833"/>
              </a:spcBef>
              <a:defRPr/>
            </a:pPr>
            <a:r>
              <a:rPr lang="ko-KR" altLang="en-US" sz="5333" b="1" kern="500">
                <a:solidFill>
                  <a:schemeClr val="bg1"/>
                </a:solidFill>
                <a:latin typeface="NanumSquareRoundOTF ExtraBold"/>
                <a:ea typeface="나눔스퀘어라운드 ExtraBold"/>
              </a:rPr>
              <a:t>스스로 만들어 보는</a:t>
            </a:r>
            <a:endParaRPr lang="en-US" altLang="ko-KR" sz="5333" b="1" kern="500">
              <a:solidFill>
                <a:schemeClr val="bg1"/>
              </a:solidFill>
              <a:latin typeface="NanumSquareRoundOTF ExtraBold"/>
              <a:ea typeface="나눔스퀘어라운드 ExtraBold"/>
            </a:endParaRPr>
          </a:p>
          <a:p>
            <a:pPr>
              <a:spcBef>
                <a:spcPts val="833"/>
              </a:spcBef>
              <a:defRPr/>
            </a:pPr>
            <a:r>
              <a:rPr lang="ko-KR" altLang="en-US" sz="5333" b="1" kern="500">
                <a:solidFill>
                  <a:schemeClr val="bg1"/>
                </a:solidFill>
                <a:latin typeface="NanumSquareRoundOTF ExtraBold"/>
                <a:ea typeface="나눔스퀘어라운드 ExtraBold"/>
              </a:rPr>
              <a:t>자율주행 자동차</a:t>
            </a:r>
            <a:endParaRPr lang="en-US" altLang="ko-KR" sz="3333" kern="500">
              <a:solidFill>
                <a:schemeClr val="bg1"/>
              </a:solidFill>
              <a:latin typeface="나눔스퀘어라운드 Bold" panose="020B0600000101010101" pitchFamily="50" charset="-127"/>
              <a:ea typeface="나눔스퀘어라운드 Bold" panose="020B0600000101010101" pitchFamily="50" charset="-127"/>
            </a:endParaRPr>
          </a:p>
          <a:p>
            <a:pPr algn="r">
              <a:spcBef>
                <a:spcPts val="833"/>
              </a:spcBef>
              <a:defRPr/>
            </a:pPr>
            <a:r>
              <a:rPr lang="ko-KR" altLang="en-US" sz="2000" kern="500">
                <a:solidFill>
                  <a:schemeClr val="bg1"/>
                </a:solidFill>
                <a:latin typeface="나눔스퀘어라운드OTF ExtraBold" panose="020B0600000101010101" pitchFamily="34" charset="-127"/>
                <a:ea typeface="나눔스퀘어라운드OTF ExtraBold" panose="020B0600000101010101" pitchFamily="34" charset="-127"/>
              </a:rPr>
              <a:t>팀 </a:t>
            </a:r>
            <a:r>
              <a:rPr lang="ko-KR" altLang="en-US" sz="2000" kern="500" err="1">
                <a:solidFill>
                  <a:schemeClr val="bg1"/>
                </a:solidFill>
                <a:latin typeface="나눔스퀘어라운드OTF ExtraBold" panose="020B0600000101010101" pitchFamily="34" charset="-127"/>
                <a:ea typeface="나눔스퀘어라운드OTF ExtraBold" panose="020B0600000101010101" pitchFamily="34" charset="-127"/>
              </a:rPr>
              <a:t>코슬라</a:t>
            </a:r>
            <a:endParaRPr lang="ko-KR" altLang="en-US" sz="2000" kern="500">
              <a:solidFill>
                <a:schemeClr val="bg1"/>
              </a:solidFill>
              <a:latin typeface="나눔스퀘어라운드OTF ExtraBold" panose="020B0600000101010101" pitchFamily="34" charset="-127"/>
              <a:ea typeface="나눔스퀘어라운드OTF ExtraBold" panose="020B0600000101010101" pitchFamily="34" charset="-127"/>
            </a:endParaRPr>
          </a:p>
        </p:txBody>
      </p:sp>
      <p:pic>
        <p:nvPicPr>
          <p:cNvPr id="5" name="그림 4">
            <a:extLst>
              <a:ext uri="{FF2B5EF4-FFF2-40B4-BE49-F238E27FC236}">
                <a16:creationId xmlns:a16="http://schemas.microsoft.com/office/drawing/2014/main" id="{33BA3B72-FA6D-6744-8CE0-E5FC4B85CDB8}"/>
              </a:ext>
            </a:extLst>
          </p:cNvPr>
          <p:cNvPicPr>
            <a:picLocks noChangeAspect="1"/>
          </p:cNvPicPr>
          <p:nvPr/>
        </p:nvPicPr>
        <p:blipFill rotWithShape="1">
          <a:blip r:embed="rId3"/>
          <a:srcRect t="1" r="49367" b="-6228"/>
          <a:stretch/>
        </p:blipFill>
        <p:spPr>
          <a:xfrm>
            <a:off x="445018" y="5832388"/>
            <a:ext cx="2434508" cy="596987"/>
          </a:xfrm>
          <a:prstGeom prst="rect">
            <a:avLst/>
          </a:prstGeom>
        </p:spPr>
      </p:pic>
    </p:spTree>
    <p:extLst>
      <p:ext uri="{BB962C8B-B14F-4D97-AF65-F5344CB8AC3E}">
        <p14:creationId xmlns:p14="http://schemas.microsoft.com/office/powerpoint/2010/main" val="280620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BF8F3E9-C797-7758-4E65-9791DCB9F693}"/>
              </a:ext>
            </a:extLst>
          </p:cNvPr>
          <p:cNvSpPr txBox="1"/>
          <p:nvPr/>
        </p:nvSpPr>
        <p:spPr>
          <a:xfrm>
            <a:off x="3385442" y="5724478"/>
            <a:ext cx="5421114" cy="369332"/>
          </a:xfrm>
          <a:prstGeom prst="rect">
            <a:avLst/>
          </a:prstGeom>
          <a:noFill/>
        </p:spPr>
        <p:txBody>
          <a:bodyPr wrap="square" lIns="91440" tIns="45720" rIns="91440" bIns="45720" rtlCol="0" anchor="t">
            <a:spAutoFit/>
          </a:bodyPr>
          <a:lstStyle/>
          <a:p>
            <a:pPr algn="just">
              <a:spcBef>
                <a:spcPts val="333"/>
              </a:spcBef>
            </a:pPr>
            <a:r>
              <a:rPr lang="af-ZA">
                <a:hlinkClick r:id="rId4"/>
              </a:rPr>
              <a:t>https://www.youtube.com/watch?v=2qfP7FRAMN0</a:t>
            </a:r>
            <a:endParaRPr lang="ko-KR" altLang="en-US" sz="1650" kern="500" spc="-83">
              <a:solidFill>
                <a:srgbClr val="191F41"/>
              </a:solidFill>
              <a:ea typeface="NanumSquareRound" panose="020B0600000101010101" pitchFamily="34" charset="-127"/>
            </a:endParaRPr>
          </a:p>
        </p:txBody>
      </p:sp>
      <p:sp>
        <p:nvSpPr>
          <p:cNvPr id="7" name="TextBox 6">
            <a:extLst>
              <a:ext uri="{FF2B5EF4-FFF2-40B4-BE49-F238E27FC236}">
                <a16:creationId xmlns:a16="http://schemas.microsoft.com/office/drawing/2014/main" id="{194E76C6-EFEB-4B52-8402-0F93BCBF2019}"/>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인공지능이란</a:t>
            </a:r>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a:t>
            </a:r>
          </a:p>
        </p:txBody>
      </p:sp>
      <p:sp>
        <p:nvSpPr>
          <p:cNvPr id="8" name="직사각형 7">
            <a:extLst>
              <a:ext uri="{FF2B5EF4-FFF2-40B4-BE49-F238E27FC236}">
                <a16:creationId xmlns:a16="http://schemas.microsoft.com/office/drawing/2014/main" id="{66790F24-1080-F278-3D23-46079EF3F147}"/>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0" name="직사각형 9">
            <a:extLst>
              <a:ext uri="{FF2B5EF4-FFF2-40B4-BE49-F238E27FC236}">
                <a16:creationId xmlns:a16="http://schemas.microsoft.com/office/drawing/2014/main" id="{0E111910-C1E4-E1D5-99EA-0FACD9AB7B7C}"/>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2" name="온라인 미디어 1" title="[KT] 5G 자율주행 종합 편">
            <a:hlinkClick r:id="" action="ppaction://media"/>
            <a:extLst>
              <a:ext uri="{FF2B5EF4-FFF2-40B4-BE49-F238E27FC236}">
                <a16:creationId xmlns:a16="http://schemas.microsoft.com/office/drawing/2014/main" id="{D8659F53-6F9F-F6F1-D51F-F5E070685C9E}"/>
              </a:ext>
            </a:extLst>
          </p:cNvPr>
          <p:cNvPicPr>
            <a:picLocks noRot="1" noChangeAspect="1"/>
          </p:cNvPicPr>
          <p:nvPr>
            <a:videoFile r:link="rId1"/>
          </p:nvPr>
        </p:nvPicPr>
        <p:blipFill>
          <a:blip r:embed="rId5"/>
          <a:stretch>
            <a:fillRect/>
          </a:stretch>
        </p:blipFill>
        <p:spPr>
          <a:xfrm>
            <a:off x="2511108" y="1517890"/>
            <a:ext cx="7169783" cy="4050928"/>
          </a:xfrm>
          <a:prstGeom prst="rect">
            <a:avLst/>
          </a:prstGeom>
        </p:spPr>
      </p:pic>
    </p:spTree>
    <p:extLst>
      <p:ext uri="{BB962C8B-B14F-4D97-AF65-F5344CB8AC3E}">
        <p14:creationId xmlns:p14="http://schemas.microsoft.com/office/powerpoint/2010/main" val="39800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칠판 일러스트 PNG, AI 무료 다운로드 (2022년) - 리틀딥">
            <a:extLst>
              <a:ext uri="{FF2B5EF4-FFF2-40B4-BE49-F238E27FC236}">
                <a16:creationId xmlns:a16="http://schemas.microsoft.com/office/drawing/2014/main" id="{E434CF1B-CCFB-9C9F-E4E5-6756F0F1A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4647" y="-586637"/>
            <a:ext cx="10640937" cy="75781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6FB872-258F-4F0E-B3F0-81FAF5846ABF}"/>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a:rPr>
              <a:t>자율주행에 어떤 것들이 필요할까요?</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9" name="직사각형 8">
            <a:extLst>
              <a:ext uri="{FF2B5EF4-FFF2-40B4-BE49-F238E27FC236}">
                <a16:creationId xmlns:a16="http://schemas.microsoft.com/office/drawing/2014/main" id="{2BFA34EC-A67D-4CC8-9150-54132B289C1F}"/>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5" name="TextBox 14">
            <a:extLst>
              <a:ext uri="{FF2B5EF4-FFF2-40B4-BE49-F238E27FC236}">
                <a16:creationId xmlns:a16="http://schemas.microsoft.com/office/drawing/2014/main" id="{6D672EF2-BFC2-4E32-8153-729F9EC0E3EB}"/>
              </a:ext>
            </a:extLst>
          </p:cNvPr>
          <p:cNvSpPr txBox="1"/>
          <p:nvPr/>
        </p:nvSpPr>
        <p:spPr>
          <a:xfrm>
            <a:off x="4142973" y="1922747"/>
            <a:ext cx="6789088" cy="1077218"/>
          </a:xfrm>
          <a:prstGeom prst="rect">
            <a:avLst/>
          </a:prstGeom>
          <a:noFill/>
        </p:spPr>
        <p:txBody>
          <a:bodyPr wrap="square" lIns="152400" tIns="76200" rIns="152400" bIns="76200" rtlCol="0" anchor="t">
            <a:spAutoFit/>
          </a:bodyPr>
          <a:lstStyle/>
          <a:p>
            <a:pPr algn="ctr"/>
            <a:r>
              <a:rPr lang="en-US" altLang="ko-KR" sz="3000" b="1">
                <a:solidFill>
                  <a:schemeClr val="bg1"/>
                </a:solidFill>
                <a:latin typeface="나눔스퀘어라운드 Bold" panose="020B0600000101010101" pitchFamily="50" charset="-127"/>
                <a:ea typeface="나눔스퀘어라운드 ExtraBold"/>
              </a:rPr>
              <a:t>Q.   </a:t>
            </a:r>
            <a:r>
              <a:rPr lang="ko-KR" altLang="en-US" sz="3000" b="1">
                <a:solidFill>
                  <a:schemeClr val="bg1"/>
                </a:solidFill>
                <a:latin typeface="나눔스퀘어라운드 Bold" panose="020B0600000101010101" pitchFamily="50" charset="-127"/>
                <a:ea typeface="나눔스퀘어라운드 ExtraBold"/>
              </a:rPr>
              <a:t>자동차가 혼자 움직이려면 어떤 것이 필요할까요</a:t>
            </a:r>
            <a:r>
              <a:rPr lang="en-US" altLang="ko-KR" sz="3000" b="1">
                <a:solidFill>
                  <a:schemeClr val="bg1"/>
                </a:solidFill>
                <a:latin typeface="나눔스퀘어라운드 Bold" panose="020B0600000101010101" pitchFamily="50" charset="-127"/>
                <a:ea typeface="나눔스퀘어라운드 ExtraBold"/>
              </a:rPr>
              <a:t>?</a:t>
            </a:r>
            <a:endParaRPr lang="en-US">
              <a:solidFill>
                <a:schemeClr val="bg1"/>
              </a:solidFill>
              <a:ea typeface="맑은 고딕" panose="020F0502020204030204"/>
            </a:endParaRPr>
          </a:p>
        </p:txBody>
      </p:sp>
      <p:sp>
        <p:nvSpPr>
          <p:cNvPr id="2" name="직사각형 1">
            <a:extLst>
              <a:ext uri="{FF2B5EF4-FFF2-40B4-BE49-F238E27FC236}">
                <a16:creationId xmlns:a16="http://schemas.microsoft.com/office/drawing/2014/main" id="{002F36DB-B430-45C2-B992-6AC49FD38E70}"/>
              </a:ext>
            </a:extLst>
          </p:cNvPr>
          <p:cNvSpPr/>
          <p:nvPr/>
        </p:nvSpPr>
        <p:spPr>
          <a:xfrm>
            <a:off x="3714637" y="3360014"/>
            <a:ext cx="7152315" cy="1015663"/>
          </a:xfrm>
          <a:prstGeom prst="rect">
            <a:avLst/>
          </a:prstGeom>
        </p:spPr>
        <p:txBody>
          <a:bodyPr wrap="square" lIns="91440" tIns="45720" rIns="91440" bIns="45720" anchor="t">
            <a:spAutoFit/>
          </a:bodyPr>
          <a:lstStyle/>
          <a:p>
            <a:pPr algn="ctr"/>
            <a:r>
              <a:rPr lang="en-US" altLang="ko-KR" sz="3000" b="1">
                <a:solidFill>
                  <a:schemeClr val="bg1"/>
                </a:solidFill>
                <a:latin typeface="나눔스퀘어라운드 ExtraBold" panose="020B0600000101010101" pitchFamily="50" charset="-127"/>
                <a:ea typeface="나눔스퀘어라운드 ExtraBold"/>
              </a:rPr>
              <a:t>Q.  </a:t>
            </a:r>
            <a:r>
              <a:rPr lang="ko-KR" altLang="en-US" sz="3000" b="1">
                <a:solidFill>
                  <a:schemeClr val="bg1"/>
                </a:solidFill>
                <a:latin typeface="나눔스퀘어라운드 ExtraBold" panose="020B0600000101010101" pitchFamily="50" charset="-127"/>
                <a:ea typeface="나눔스퀘어라운드 ExtraBold"/>
              </a:rPr>
              <a:t>자율주행을 하려면 어떤 인공지능</a:t>
            </a:r>
          </a:p>
          <a:p>
            <a:pPr algn="ctr"/>
            <a:r>
              <a:rPr lang="ko-KR" altLang="en-US" sz="3000" b="1">
                <a:solidFill>
                  <a:schemeClr val="bg1"/>
                </a:solidFill>
                <a:latin typeface="나눔스퀘어라운드 ExtraBold" panose="020B0600000101010101" pitchFamily="50" charset="-127"/>
                <a:ea typeface="나눔스퀘어라운드 ExtraBold"/>
              </a:rPr>
              <a:t> 필요할까요</a:t>
            </a:r>
            <a:r>
              <a:rPr lang="en-US" altLang="ko-KR" sz="3000" b="1">
                <a:solidFill>
                  <a:schemeClr val="bg1"/>
                </a:solidFill>
                <a:latin typeface="나눔스퀘어라운드 ExtraBold" panose="020B0600000101010101" pitchFamily="50" charset="-127"/>
                <a:ea typeface="나눔스퀘어라운드 ExtraBold"/>
              </a:rPr>
              <a:t>?</a:t>
            </a:r>
            <a:endParaRPr lang="ko-KR" altLang="en-US" sz="3000" b="1">
              <a:solidFill>
                <a:schemeClr val="bg1"/>
              </a:solidFill>
              <a:latin typeface="나눔스퀘어라운드 Bold" panose="020B0600000101010101" pitchFamily="50" charset="-127"/>
              <a:ea typeface="나눔스퀘어라운드 ExtraBold"/>
            </a:endParaRPr>
          </a:p>
        </p:txBody>
      </p:sp>
      <p:pic>
        <p:nvPicPr>
          <p:cNvPr id="11" name="그림 10" descr="텍스트, 장치, 게이지, 조종판이(가) 표시된 사진&#10;&#10;자동 생성된 설명">
            <a:extLst>
              <a:ext uri="{FF2B5EF4-FFF2-40B4-BE49-F238E27FC236}">
                <a16:creationId xmlns:a16="http://schemas.microsoft.com/office/drawing/2014/main" id="{255B6365-1816-C507-0CCF-0814A183D2D3}"/>
              </a:ext>
            </a:extLst>
          </p:cNvPr>
          <p:cNvPicPr>
            <a:picLocks noChangeAspect="1"/>
          </p:cNvPicPr>
          <p:nvPr/>
        </p:nvPicPr>
        <p:blipFill rotWithShape="1">
          <a:blip r:embed="rId4"/>
          <a:srcRect l="38411" t="9819" r="44486" b="-9819"/>
          <a:stretch/>
        </p:blipFill>
        <p:spPr>
          <a:xfrm>
            <a:off x="156047" y="3297767"/>
            <a:ext cx="3143490" cy="3855002"/>
          </a:xfrm>
          <a:prstGeom prst="rect">
            <a:avLst/>
          </a:prstGeom>
        </p:spPr>
      </p:pic>
      <p:sp>
        <p:nvSpPr>
          <p:cNvPr id="12" name="직사각형 11">
            <a:extLst>
              <a:ext uri="{FF2B5EF4-FFF2-40B4-BE49-F238E27FC236}">
                <a16:creationId xmlns:a16="http://schemas.microsoft.com/office/drawing/2014/main" id="{F8FFE300-00BB-CF9D-B331-5C7E48E062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337343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82728242-699A-BE78-88EE-069FEAF63951}"/>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6" name="TextBox 5">
            <a:extLst>
              <a:ext uri="{FF2B5EF4-FFF2-40B4-BE49-F238E27FC236}">
                <a16:creationId xmlns:a16="http://schemas.microsoft.com/office/drawing/2014/main" id="{93B6B745-47EA-2F39-7C31-08603D765A05}"/>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자율주행에 어떤 것들이 필요할까요</a:t>
            </a:r>
            <a:r>
              <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rPr>
              <a:t>?</a:t>
            </a:r>
          </a:p>
        </p:txBody>
      </p:sp>
      <p:sp>
        <p:nvSpPr>
          <p:cNvPr id="8" name="TextBox 7">
            <a:extLst>
              <a:ext uri="{FF2B5EF4-FFF2-40B4-BE49-F238E27FC236}">
                <a16:creationId xmlns:a16="http://schemas.microsoft.com/office/drawing/2014/main" id="{8195E299-8D4E-D8F7-6909-BD1B8410B802}"/>
              </a:ext>
            </a:extLst>
          </p:cNvPr>
          <p:cNvSpPr txBox="1"/>
          <p:nvPr/>
        </p:nvSpPr>
        <p:spPr>
          <a:xfrm>
            <a:off x="535763" y="5858848"/>
            <a:ext cx="11120473" cy="474810"/>
          </a:xfrm>
          <a:prstGeom prst="rect">
            <a:avLst/>
          </a:prstGeom>
          <a:noFill/>
        </p:spPr>
        <p:txBody>
          <a:bodyPr wrap="square">
            <a:spAutoFit/>
          </a:bodyPr>
          <a:lstStyle/>
          <a:p>
            <a:pPr marL="0" marR="0" indent="0" algn="just" fontAlgn="base" latinLnBrk="1">
              <a:lnSpc>
                <a:spcPct val="160000"/>
              </a:lnSpc>
              <a:spcBef>
                <a:spcPts val="0"/>
              </a:spcBef>
              <a:spcAft>
                <a:spcPts val="0"/>
              </a:spcAft>
            </a:pPr>
            <a:r>
              <a:rPr lang="en-US" altLang="ko-KR" kern="0">
                <a:solidFill>
                  <a:srgbClr val="000000"/>
                </a:solidFill>
                <a:latin typeface="함초롬바탕" panose="02030604000101010101" pitchFamily="18" charset="-127"/>
              </a:rPr>
              <a:t>(</a:t>
            </a:r>
            <a:r>
              <a:rPr lang="ko-KR" altLang="en-US" kern="0">
                <a:solidFill>
                  <a:srgbClr val="000000"/>
                </a:solidFill>
                <a:latin typeface="함초롬바탕" panose="02030604000101010101" pitchFamily="18" charset="-127"/>
              </a:rPr>
              <a:t>주변을 살필 수 있는 카메라</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센서 등이 필요하고</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상황에 맞게 어떻게 움직여야 하는 판단력 등이 필요함 </a:t>
            </a:r>
            <a:r>
              <a:rPr lang="en-US" altLang="ko-KR" kern="0">
                <a:solidFill>
                  <a:srgbClr val="000000"/>
                </a:solidFill>
                <a:latin typeface="함초롬바탕" panose="02030604000101010101" pitchFamily="18" charset="-127"/>
              </a:rPr>
              <a:t>)</a:t>
            </a:r>
            <a:endParaRPr lang="ko-KR" altLang="en-US" sz="1800" kern="0" spc="0">
              <a:solidFill>
                <a:srgbClr val="000000"/>
              </a:solidFill>
              <a:effectLst/>
              <a:latin typeface="함초롬바탕" panose="02030604000101010101" pitchFamily="18" charset="-127"/>
            </a:endParaRPr>
          </a:p>
        </p:txBody>
      </p:sp>
      <p:pic>
        <p:nvPicPr>
          <p:cNvPr id="11" name="그래픽 10" descr="눈 단색으로 채워진">
            <a:extLst>
              <a:ext uri="{FF2B5EF4-FFF2-40B4-BE49-F238E27FC236}">
                <a16:creationId xmlns:a16="http://schemas.microsoft.com/office/drawing/2014/main" id="{28324BF2-2FF7-4228-7961-D892FD57EC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6822" y="1545907"/>
            <a:ext cx="2248361" cy="2248361"/>
          </a:xfrm>
          <a:prstGeom prst="rect">
            <a:avLst/>
          </a:prstGeom>
        </p:spPr>
      </p:pic>
      <p:pic>
        <p:nvPicPr>
          <p:cNvPr id="13" name="그래픽 12" descr="웹 캠 단색으로 채워진">
            <a:extLst>
              <a:ext uri="{FF2B5EF4-FFF2-40B4-BE49-F238E27FC236}">
                <a16:creationId xmlns:a16="http://schemas.microsoft.com/office/drawing/2014/main" id="{22B9EE68-9476-1385-74D7-46AEECDCEF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4621" y="1877758"/>
            <a:ext cx="1534997" cy="1534997"/>
          </a:xfrm>
          <a:prstGeom prst="rect">
            <a:avLst/>
          </a:prstGeom>
        </p:spPr>
      </p:pic>
      <p:sp>
        <p:nvSpPr>
          <p:cNvPr id="14" name="화살표: 오른쪽 13">
            <a:extLst>
              <a:ext uri="{FF2B5EF4-FFF2-40B4-BE49-F238E27FC236}">
                <a16:creationId xmlns:a16="http://schemas.microsoft.com/office/drawing/2014/main" id="{F4AC566B-B4EE-881B-C5A9-BE13F258CB69}"/>
              </a:ext>
            </a:extLst>
          </p:cNvPr>
          <p:cNvSpPr/>
          <p:nvPr/>
        </p:nvSpPr>
        <p:spPr>
          <a:xfrm>
            <a:off x="5201667" y="2280053"/>
            <a:ext cx="1161540" cy="780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descr="머리 안의 뇌 윤곽선">
            <a:extLst>
              <a:ext uri="{FF2B5EF4-FFF2-40B4-BE49-F238E27FC236}">
                <a16:creationId xmlns:a16="http://schemas.microsoft.com/office/drawing/2014/main" id="{5D9B8B14-270A-2059-E14B-B819714781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87758" y="3794268"/>
            <a:ext cx="1637108" cy="1637108"/>
          </a:xfrm>
          <a:prstGeom prst="rect">
            <a:avLst/>
          </a:prstGeom>
        </p:spPr>
      </p:pic>
      <p:sp>
        <p:nvSpPr>
          <p:cNvPr id="26" name="화살표: 오른쪽 25">
            <a:extLst>
              <a:ext uri="{FF2B5EF4-FFF2-40B4-BE49-F238E27FC236}">
                <a16:creationId xmlns:a16="http://schemas.microsoft.com/office/drawing/2014/main" id="{38F8AB6D-B83B-D2B6-8492-101E31E89EF6}"/>
              </a:ext>
            </a:extLst>
          </p:cNvPr>
          <p:cNvSpPr/>
          <p:nvPr/>
        </p:nvSpPr>
        <p:spPr>
          <a:xfrm>
            <a:off x="5201667" y="4222788"/>
            <a:ext cx="1161540" cy="780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 name="그래픽 27" descr="프로세서 윤곽선">
            <a:extLst>
              <a:ext uri="{FF2B5EF4-FFF2-40B4-BE49-F238E27FC236}">
                <a16:creationId xmlns:a16="http://schemas.microsoft.com/office/drawing/2014/main" id="{3D5E9BF4-1B75-A0B9-6D6B-ADBF3639A6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20988" y="3931691"/>
            <a:ext cx="1362261" cy="1362261"/>
          </a:xfrm>
          <a:prstGeom prst="rect">
            <a:avLst/>
          </a:prstGeom>
        </p:spPr>
      </p:pic>
    </p:spTree>
    <p:extLst>
      <p:ext uri="{BB962C8B-B14F-4D97-AF65-F5344CB8AC3E}">
        <p14:creationId xmlns:p14="http://schemas.microsoft.com/office/powerpoint/2010/main" val="69848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82728242-699A-BE78-88EE-069FEAF63951}"/>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6" name="TextBox 5">
            <a:extLst>
              <a:ext uri="{FF2B5EF4-FFF2-40B4-BE49-F238E27FC236}">
                <a16:creationId xmlns:a16="http://schemas.microsoft.com/office/drawing/2014/main" id="{93B6B745-47EA-2F39-7C31-08603D765A05}"/>
              </a:ext>
            </a:extLst>
          </p:cNvPr>
          <p:cNvSpPr txBox="1"/>
          <p:nvPr/>
        </p:nvSpPr>
        <p:spPr>
          <a:xfrm>
            <a:off x="313136" y="444818"/>
            <a:ext cx="81406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자율주행에 어떤 인공지능이 필요할까요</a:t>
            </a:r>
            <a:r>
              <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rPr>
              <a:t>?</a:t>
            </a:r>
          </a:p>
        </p:txBody>
      </p:sp>
      <p:sp>
        <p:nvSpPr>
          <p:cNvPr id="7" name="TextBox 6">
            <a:extLst>
              <a:ext uri="{FF2B5EF4-FFF2-40B4-BE49-F238E27FC236}">
                <a16:creationId xmlns:a16="http://schemas.microsoft.com/office/drawing/2014/main" id="{4DEF761C-B4DA-775E-79CD-8E297DDD655E}"/>
              </a:ext>
            </a:extLst>
          </p:cNvPr>
          <p:cNvSpPr txBox="1"/>
          <p:nvPr/>
        </p:nvSpPr>
        <p:spPr>
          <a:xfrm>
            <a:off x="2646124" y="2599303"/>
            <a:ext cx="6269276" cy="1357295"/>
          </a:xfrm>
          <a:prstGeom prst="rect">
            <a:avLst/>
          </a:prstGeom>
          <a:noFill/>
        </p:spPr>
        <p:txBody>
          <a:bodyPr wrap="square">
            <a:spAutoFit/>
          </a:bodyPr>
          <a:lstStyle/>
          <a:p>
            <a:pPr marL="0" marR="0" indent="0" algn="just" fontAlgn="base" latinLnBrk="1">
              <a:lnSpc>
                <a:spcPct val="160000"/>
              </a:lnSpc>
              <a:spcBef>
                <a:spcPts val="0"/>
              </a:spcBef>
              <a:spcAft>
                <a:spcPts val="0"/>
              </a:spcAft>
            </a:pPr>
            <a:r>
              <a:rPr lang="ko-KR" altLang="en-US" sz="1800" kern="0" spc="0">
                <a:solidFill>
                  <a:srgbClr val="000000"/>
                </a:solidFill>
                <a:effectLst/>
                <a:latin typeface="나눔고딕" pitchFamily="2" charset="-127"/>
                <a:ea typeface="나눔고딕" pitchFamily="2" charset="-127"/>
              </a:rPr>
              <a:t>▷ 자율주행 하려면 어떤 인공지능이 필요한지 알아보기</a:t>
            </a:r>
            <a:r>
              <a:rPr lang="en-US" altLang="ko-KR" sz="1800" kern="0" spc="0">
                <a:solidFill>
                  <a:srgbClr val="000000"/>
                </a:solidFill>
                <a:effectLst/>
                <a:latin typeface="나눔고딕" pitchFamily="2" charset="-127"/>
                <a:ea typeface="나눔고딕" pitchFamily="2" charset="-127"/>
              </a:rPr>
              <a:t>.</a:t>
            </a:r>
          </a:p>
          <a:p>
            <a:pPr marL="0" marR="0" indent="0" algn="just" fontAlgn="base" latinLnBrk="1">
              <a:lnSpc>
                <a:spcPct val="160000"/>
              </a:lnSpc>
              <a:spcBef>
                <a:spcPts val="0"/>
              </a:spcBef>
              <a:spcAft>
                <a:spcPts val="0"/>
              </a:spcAft>
            </a:pPr>
            <a:r>
              <a:rPr lang="ko-KR" altLang="en-US" sz="1800" kern="0" spc="0">
                <a:solidFill>
                  <a:srgbClr val="000000"/>
                </a:solidFill>
                <a:effectLst/>
                <a:latin typeface="나눔고딕" pitchFamily="2" charset="-127"/>
                <a:ea typeface="나눔고딕" pitchFamily="2" charset="-127"/>
              </a:rPr>
              <a:t>예시 제시</a:t>
            </a:r>
            <a:endParaRPr lang="ko-KR" altLang="en-US" sz="18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800" kern="0" spc="0">
                <a:solidFill>
                  <a:srgbClr val="000000"/>
                </a:solidFill>
                <a:effectLst/>
                <a:latin typeface="나눔고딕" pitchFamily="2" charset="-127"/>
                <a:ea typeface="나눔고딕" pitchFamily="2" charset="-127"/>
              </a:rPr>
              <a:t>- ‘</a:t>
            </a:r>
            <a:r>
              <a:rPr lang="ko-KR" altLang="en-US" sz="1800" kern="0" spc="0">
                <a:solidFill>
                  <a:srgbClr val="000000"/>
                </a:solidFill>
                <a:effectLst/>
                <a:latin typeface="나눔고딕" pitchFamily="2" charset="-127"/>
                <a:ea typeface="나눔고딕" pitchFamily="2" charset="-127"/>
              </a:rPr>
              <a:t>카메라가 차도에 튀어나온 사람을 봤을 때 어떡하지</a:t>
            </a:r>
            <a:r>
              <a:rPr lang="en-US" altLang="ko-KR" sz="1800" kern="0" spc="0">
                <a:solidFill>
                  <a:srgbClr val="000000"/>
                </a:solidFill>
                <a:effectLst/>
                <a:latin typeface="나눔고딕" pitchFamily="2" charset="-127"/>
                <a:ea typeface="나눔고딕" pitchFamily="2" charset="-127"/>
              </a:rPr>
              <a:t>?’</a:t>
            </a:r>
            <a:endParaRPr lang="ko-KR" altLang="en-US" sz="1800" kern="0" spc="0">
              <a:solidFill>
                <a:srgbClr val="000000"/>
              </a:solidFill>
              <a:effectLst/>
              <a:latin typeface="함초롬바탕" panose="02030604000101010101" pitchFamily="18" charset="-127"/>
            </a:endParaRPr>
          </a:p>
        </p:txBody>
      </p:sp>
      <p:pic>
        <p:nvPicPr>
          <p:cNvPr id="2" name="그림 2" descr="흥미로운 암석층을 향해 나 있는 도로">
            <a:extLst>
              <a:ext uri="{FF2B5EF4-FFF2-40B4-BE49-F238E27FC236}">
                <a16:creationId xmlns:a16="http://schemas.microsoft.com/office/drawing/2014/main" id="{EF6279B1-EF50-0462-0740-96E1E2639466}"/>
              </a:ext>
            </a:extLst>
          </p:cNvPr>
          <p:cNvPicPr>
            <a:picLocks noChangeAspect="1"/>
          </p:cNvPicPr>
          <p:nvPr/>
        </p:nvPicPr>
        <p:blipFill rotWithShape="1">
          <a:blip r:embed="rId2"/>
          <a:srcRect t="15826" r="94" b="140"/>
          <a:stretch/>
        </p:blipFill>
        <p:spPr>
          <a:xfrm>
            <a:off x="1378945" y="1050982"/>
            <a:ext cx="8807782" cy="4958742"/>
          </a:xfrm>
          <a:prstGeom prst="rect">
            <a:avLst/>
          </a:prstGeom>
        </p:spPr>
      </p:pic>
      <p:pic>
        <p:nvPicPr>
          <p:cNvPr id="10" name="그림 9" descr="텍스트, 사람이(가) 표시된 사진&#10;&#10;자동 생성된 설명">
            <a:extLst>
              <a:ext uri="{FF2B5EF4-FFF2-40B4-BE49-F238E27FC236}">
                <a16:creationId xmlns:a16="http://schemas.microsoft.com/office/drawing/2014/main" id="{110998A3-C187-C959-B9F7-9083490C5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252" y="1598748"/>
            <a:ext cx="1236380" cy="3350205"/>
          </a:xfrm>
          <a:prstGeom prst="rect">
            <a:avLst/>
          </a:prstGeom>
        </p:spPr>
      </p:pic>
      <p:pic>
        <p:nvPicPr>
          <p:cNvPr id="9" name="그림 10" descr="아이콘 자동차 · Pixabay의 무료 벡터 그래픽">
            <a:extLst>
              <a:ext uri="{FF2B5EF4-FFF2-40B4-BE49-F238E27FC236}">
                <a16:creationId xmlns:a16="http://schemas.microsoft.com/office/drawing/2014/main" id="{F3F58907-2E71-A745-8386-87F4E91E6A09}"/>
              </a:ext>
            </a:extLst>
          </p:cNvPr>
          <p:cNvPicPr>
            <a:picLocks noChangeAspect="1"/>
          </p:cNvPicPr>
          <p:nvPr/>
        </p:nvPicPr>
        <p:blipFill>
          <a:blip r:embed="rId4"/>
          <a:stretch>
            <a:fillRect/>
          </a:stretch>
        </p:blipFill>
        <p:spPr>
          <a:xfrm>
            <a:off x="2349336" y="3954161"/>
            <a:ext cx="3886199" cy="2954299"/>
          </a:xfrm>
          <a:prstGeom prst="rect">
            <a:avLst/>
          </a:prstGeom>
        </p:spPr>
      </p:pic>
    </p:spTree>
    <p:extLst>
      <p:ext uri="{BB962C8B-B14F-4D97-AF65-F5344CB8AC3E}">
        <p14:creationId xmlns:p14="http://schemas.microsoft.com/office/powerpoint/2010/main" val="125809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82728242-699A-BE78-88EE-069FEAF63951}"/>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6" name="TextBox 5">
            <a:extLst>
              <a:ext uri="{FF2B5EF4-FFF2-40B4-BE49-F238E27FC236}">
                <a16:creationId xmlns:a16="http://schemas.microsoft.com/office/drawing/2014/main" id="{93B6B745-47EA-2F39-7C31-08603D765A05}"/>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자율주행에 어떤 것들이 필요할까요</a:t>
            </a:r>
            <a:r>
              <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rPr>
              <a:t>?</a:t>
            </a:r>
          </a:p>
        </p:txBody>
      </p:sp>
      <p:sp>
        <p:nvSpPr>
          <p:cNvPr id="3" name="TextBox 2">
            <a:extLst>
              <a:ext uri="{FF2B5EF4-FFF2-40B4-BE49-F238E27FC236}">
                <a16:creationId xmlns:a16="http://schemas.microsoft.com/office/drawing/2014/main" id="{4DF5182F-0EA8-E7AC-0F71-091D07536692}"/>
              </a:ext>
            </a:extLst>
          </p:cNvPr>
          <p:cNvSpPr txBox="1"/>
          <p:nvPr/>
        </p:nvSpPr>
        <p:spPr>
          <a:xfrm>
            <a:off x="2406093" y="5178221"/>
            <a:ext cx="7379813" cy="914096"/>
          </a:xfrm>
          <a:prstGeom prst="rect">
            <a:avLst/>
          </a:prstGeom>
          <a:noFill/>
        </p:spPr>
        <p:txBody>
          <a:bodyPr wrap="square" lIns="91440" tIns="45720" rIns="91440" bIns="45720" anchor="t">
            <a:spAutoFit/>
          </a:bodyPr>
          <a:lstStyle/>
          <a:p>
            <a:pPr marL="0" marR="0" indent="0" algn="just" fontAlgn="base" latinLnBrk="1">
              <a:lnSpc>
                <a:spcPct val="160000"/>
              </a:lnSpc>
              <a:spcBef>
                <a:spcPts val="0"/>
              </a:spcBef>
              <a:spcAft>
                <a:spcPts val="0"/>
              </a:spcAft>
            </a:pPr>
            <a:r>
              <a:rPr lang="ko-KR" altLang="en-US" sz="1800" kern="0" spc="0">
                <a:solidFill>
                  <a:srgbClr val="000000"/>
                </a:solidFill>
                <a:effectLst/>
                <a:latin typeface="나눔고딕"/>
                <a:ea typeface="나눔고딕"/>
              </a:rPr>
              <a:t>▷ 실제 자율주행자동차에 적용된 사례를 들어 인공지능과 </a:t>
            </a:r>
            <a:r>
              <a:rPr lang="ko-KR" altLang="en-US" kern="0">
                <a:solidFill>
                  <a:srgbClr val="000000"/>
                </a:solidFill>
                <a:latin typeface="나눔고딕"/>
                <a:ea typeface="나눔고딕"/>
              </a:rPr>
              <a:t>자율주행자동차의</a:t>
            </a:r>
            <a:r>
              <a:rPr lang="ko-KR" altLang="en-US" sz="1800" kern="0" spc="0">
                <a:solidFill>
                  <a:srgbClr val="000000"/>
                </a:solidFill>
                <a:effectLst/>
                <a:latin typeface="나눔고딕"/>
                <a:ea typeface="나눔고딕"/>
              </a:rPr>
              <a:t> 관계를 쉽게 이해할 수 있도록 한다</a:t>
            </a:r>
            <a:r>
              <a:rPr lang="en-US" altLang="ko-KR" sz="1800" kern="0" spc="0">
                <a:solidFill>
                  <a:srgbClr val="000000"/>
                </a:solidFill>
                <a:effectLst/>
                <a:latin typeface="나눔고딕"/>
                <a:ea typeface="나눔고딕"/>
              </a:rPr>
              <a:t>.</a:t>
            </a:r>
            <a:endParaRPr lang="ko-KR" altLang="en-US" sz="1800" kern="0" spc="0">
              <a:solidFill>
                <a:srgbClr val="000000"/>
              </a:solidFill>
              <a:effectLst/>
              <a:latin typeface="나눔고딕"/>
              <a:ea typeface="나눔고딕"/>
            </a:endParaRPr>
          </a:p>
        </p:txBody>
      </p:sp>
      <p:pic>
        <p:nvPicPr>
          <p:cNvPr id="2" name="그림 3">
            <a:extLst>
              <a:ext uri="{FF2B5EF4-FFF2-40B4-BE49-F238E27FC236}">
                <a16:creationId xmlns:a16="http://schemas.microsoft.com/office/drawing/2014/main" id="{6DB97538-AED7-3519-81A2-4686009421A6}"/>
              </a:ext>
            </a:extLst>
          </p:cNvPr>
          <p:cNvPicPr>
            <a:picLocks noChangeAspect="1"/>
          </p:cNvPicPr>
          <p:nvPr/>
        </p:nvPicPr>
        <p:blipFill>
          <a:blip r:embed="rId3"/>
          <a:stretch>
            <a:fillRect/>
          </a:stretch>
        </p:blipFill>
        <p:spPr>
          <a:xfrm>
            <a:off x="1199338" y="1768724"/>
            <a:ext cx="4506685" cy="2732722"/>
          </a:xfrm>
          <a:prstGeom prst="rect">
            <a:avLst/>
          </a:prstGeom>
        </p:spPr>
      </p:pic>
      <p:pic>
        <p:nvPicPr>
          <p:cNvPr id="7" name="그림 8">
            <a:extLst>
              <a:ext uri="{FF2B5EF4-FFF2-40B4-BE49-F238E27FC236}">
                <a16:creationId xmlns:a16="http://schemas.microsoft.com/office/drawing/2014/main" id="{0D874380-1D9B-3441-5F91-843954B210A6}"/>
              </a:ext>
            </a:extLst>
          </p:cNvPr>
          <p:cNvPicPr>
            <a:picLocks noChangeAspect="1"/>
          </p:cNvPicPr>
          <p:nvPr/>
        </p:nvPicPr>
        <p:blipFill>
          <a:blip r:embed="rId4"/>
          <a:stretch>
            <a:fillRect/>
          </a:stretch>
        </p:blipFill>
        <p:spPr>
          <a:xfrm>
            <a:off x="7048653" y="1695252"/>
            <a:ext cx="3578154" cy="2806364"/>
          </a:xfrm>
          <a:prstGeom prst="rect">
            <a:avLst/>
          </a:prstGeom>
        </p:spPr>
      </p:pic>
    </p:spTree>
    <p:extLst>
      <p:ext uri="{BB962C8B-B14F-4D97-AF65-F5344CB8AC3E}">
        <p14:creationId xmlns:p14="http://schemas.microsoft.com/office/powerpoint/2010/main" val="333138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 y="0"/>
            <a:ext cx="12190813" cy="6858000"/>
          </a:xfrm>
          <a:prstGeom prst="rect">
            <a:avLst/>
          </a:prstGeom>
        </p:spPr>
      </p:pic>
      <p:sp>
        <p:nvSpPr>
          <p:cNvPr id="4" name="TextBox 3"/>
          <p:cNvSpPr txBox="1"/>
          <p:nvPr/>
        </p:nvSpPr>
        <p:spPr>
          <a:xfrm>
            <a:off x="402568" y="2483198"/>
            <a:ext cx="7066708" cy="887487"/>
          </a:xfrm>
          <a:prstGeom prst="rect">
            <a:avLst/>
          </a:prstGeom>
          <a:noFill/>
        </p:spPr>
        <p:txBody>
          <a:bodyPr wrap="square" lIns="91440" tIns="45720" rIns="91440" bIns="45720" rtlCol="0" anchor="t">
            <a:spAutoFit/>
          </a:bodyPr>
          <a:lstStyle/>
          <a:p>
            <a:pPr>
              <a:spcBef>
                <a:spcPts val="667"/>
              </a:spcBef>
            </a:pPr>
            <a:r>
              <a:rPr lang="ko-KR" altLang="en-US" sz="5150" b="1" kern="500" spc="-83">
                <a:solidFill>
                  <a:schemeClr val="bg1"/>
                </a:solidFill>
                <a:latin typeface="NanumSquareRoundOTF ExtraBold" panose="020B0600000101010101" pitchFamily="34" charset="-127"/>
                <a:ea typeface="NanumSquareRoundOTF ExtraBold"/>
              </a:rPr>
              <a:t>자율주행자동차 만들기</a:t>
            </a:r>
            <a:endParaRPr lang="ko-KR" altLang="en-US" sz="5150" b="1" kern="500" spc="-83">
              <a:solidFill>
                <a:schemeClr val="bg1"/>
              </a:solidFill>
              <a:latin typeface="NanumSquareRoundOTF ExtraBold" panose="020B0600000101010101" pitchFamily="34" charset="-127"/>
              <a:ea typeface="NanumSquareRoundOTF ExtraBold" panose="020B0600000101010101" pitchFamily="34"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05" y="196028"/>
            <a:ext cx="2480130" cy="1044000"/>
          </a:xfrm>
          <a:prstGeom prst="rect">
            <a:avLst/>
          </a:prstGeom>
        </p:spPr>
      </p:pic>
      <p:pic>
        <p:nvPicPr>
          <p:cNvPr id="3" name="그림 2">
            <a:extLst>
              <a:ext uri="{FF2B5EF4-FFF2-40B4-BE49-F238E27FC236}">
                <a16:creationId xmlns:a16="http://schemas.microsoft.com/office/drawing/2014/main" id="{37A0E826-4AFF-1444-B976-90BAA932EC8D}"/>
              </a:ext>
            </a:extLst>
          </p:cNvPr>
          <p:cNvPicPr>
            <a:picLocks noChangeAspect="1"/>
          </p:cNvPicPr>
          <p:nvPr/>
        </p:nvPicPr>
        <p:blipFill>
          <a:blip r:embed="rId4"/>
          <a:stretch>
            <a:fillRect/>
          </a:stretch>
        </p:blipFill>
        <p:spPr>
          <a:xfrm>
            <a:off x="455084" y="6235152"/>
            <a:ext cx="1895815" cy="153123"/>
          </a:xfrm>
          <a:prstGeom prst="rect">
            <a:avLst/>
          </a:prstGeom>
        </p:spPr>
      </p:pic>
    </p:spTree>
    <p:extLst>
      <p:ext uri="{BB962C8B-B14F-4D97-AF65-F5344CB8AC3E}">
        <p14:creationId xmlns:p14="http://schemas.microsoft.com/office/powerpoint/2010/main" val="241471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2BBC79F5-E984-FD4C-B0FE-79BFD9C9813B}"/>
              </a:ext>
            </a:extLst>
          </p:cNvPr>
          <p:cNvSpPr/>
          <p:nvPr/>
        </p:nvSpPr>
        <p:spPr>
          <a:xfrm>
            <a:off x="-14514" y="447262"/>
            <a:ext cx="12192000" cy="1659172"/>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p>
        </p:txBody>
      </p:sp>
      <p:sp>
        <p:nvSpPr>
          <p:cNvPr id="7" name="TextBox 6">
            <a:extLst>
              <a:ext uri="{FF2B5EF4-FFF2-40B4-BE49-F238E27FC236}">
                <a16:creationId xmlns:a16="http://schemas.microsoft.com/office/drawing/2014/main" id="{4946F400-1ECB-C645-936D-E06AE4DB1113}"/>
              </a:ext>
            </a:extLst>
          </p:cNvPr>
          <p:cNvSpPr txBox="1"/>
          <p:nvPr/>
        </p:nvSpPr>
        <p:spPr>
          <a:xfrm>
            <a:off x="-653690" y="684589"/>
            <a:ext cx="12909443" cy="1178208"/>
          </a:xfrm>
          <a:prstGeom prst="rect">
            <a:avLst/>
          </a:prstGeom>
          <a:noFill/>
        </p:spPr>
        <p:txBody>
          <a:bodyPr wrap="square" lIns="91440" tIns="45720" rIns="91440" bIns="45720" rtlCol="0" anchor="t">
            <a:spAutoFit/>
          </a:bodyPr>
          <a:lstStyle/>
          <a:p>
            <a:pPr algn="ctr" fontAlgn="base">
              <a:lnSpc>
                <a:spcPct val="150000"/>
              </a:lnSpc>
              <a:spcAft>
                <a:spcPts val="1333"/>
              </a:spcAft>
            </a:pPr>
            <a:r>
              <a:rPr lang="en-US" altLang="ko-KR" sz="5400" b="1" kern="100" err="1">
                <a:solidFill>
                  <a:schemeClr val="bg1"/>
                </a:solidFill>
                <a:latin typeface="나눔스퀘어라운드 ExtraBold" panose="020B0600000101010101" pitchFamily="50" charset="-127"/>
                <a:ea typeface="나눔스퀘어라운드 ExtraBold"/>
              </a:rPr>
              <a:t>자율주행</a:t>
            </a:r>
            <a:r>
              <a:rPr lang="en-US" altLang="ko-KR" sz="5400" b="1" kern="100">
                <a:solidFill>
                  <a:schemeClr val="bg1"/>
                </a:solidFill>
                <a:latin typeface="나눔스퀘어라운드 ExtraBold" panose="020B0600000101010101" pitchFamily="50" charset="-127"/>
                <a:ea typeface="나눔스퀘어라운드 ExtraBold"/>
              </a:rPr>
              <a:t> </a:t>
            </a:r>
            <a:r>
              <a:rPr lang="en-US" altLang="ko-KR" sz="5400" b="1" kern="100" err="1">
                <a:solidFill>
                  <a:schemeClr val="bg1"/>
                </a:solidFill>
                <a:latin typeface="나눔스퀘어라운드 ExtraBold" panose="020B0600000101010101" pitchFamily="50" charset="-127"/>
                <a:ea typeface="나눔스퀘어라운드 ExtraBold"/>
              </a:rPr>
              <a:t>자동차를</a:t>
            </a:r>
            <a:r>
              <a:rPr lang="en-US" altLang="ko-KR" sz="5400" b="1" kern="100">
                <a:solidFill>
                  <a:schemeClr val="bg1"/>
                </a:solidFill>
                <a:latin typeface="나눔스퀘어라운드 ExtraBold" panose="020B0600000101010101" pitchFamily="50" charset="-127"/>
                <a:ea typeface="나눔스퀘어라운드 ExtraBold"/>
              </a:rPr>
              <a:t> </a:t>
            </a:r>
            <a:r>
              <a:rPr lang="en-US" altLang="ko-KR" sz="5400" b="1" kern="100" err="1">
                <a:solidFill>
                  <a:schemeClr val="bg1"/>
                </a:solidFill>
                <a:latin typeface="나눔스퀘어라운드 ExtraBold" panose="020B0600000101010101" pitchFamily="50" charset="-127"/>
                <a:ea typeface="나눔스퀘어라운드 ExtraBold"/>
              </a:rPr>
              <a:t>직접</a:t>
            </a:r>
            <a:r>
              <a:rPr lang="en-US" altLang="ko-KR" sz="5400" b="1" kern="100">
                <a:solidFill>
                  <a:schemeClr val="bg1"/>
                </a:solidFill>
                <a:latin typeface="나눔스퀘어라운드 ExtraBold" panose="020B0600000101010101" pitchFamily="50" charset="-127"/>
                <a:ea typeface="나눔스퀘어라운드 ExtraBold"/>
              </a:rPr>
              <a:t> </a:t>
            </a:r>
            <a:r>
              <a:rPr lang="en-US" altLang="ko-KR" sz="5400" b="1" kern="100" err="1">
                <a:solidFill>
                  <a:schemeClr val="bg1"/>
                </a:solidFill>
                <a:latin typeface="나눔스퀘어라운드 ExtraBold" panose="020B0600000101010101" pitchFamily="50" charset="-127"/>
                <a:ea typeface="나눔스퀘어라운드 ExtraBold"/>
              </a:rPr>
              <a:t>만들어</a:t>
            </a:r>
            <a:r>
              <a:rPr lang="en-US" altLang="ko-KR" sz="5400" b="1" kern="100">
                <a:solidFill>
                  <a:schemeClr val="bg1"/>
                </a:solidFill>
                <a:latin typeface="나눔스퀘어라운드 ExtraBold" panose="020B0600000101010101" pitchFamily="50" charset="-127"/>
                <a:ea typeface="나눔스퀘어라운드 ExtraBold"/>
              </a:rPr>
              <a:t> 보자</a:t>
            </a:r>
            <a:endParaRPr lang="en-US" altLang="ko-KR" sz="5400" b="1" kern="100" err="1">
              <a:solidFill>
                <a:schemeClr val="bg1"/>
              </a:solidFill>
              <a:latin typeface="나눔스퀘어라운드 ExtraBold" panose="020B0600000101010101" pitchFamily="50" charset="-127"/>
              <a:ea typeface="나눔스퀘어라운드 ExtraBold" panose="020B0600000101010101" pitchFamily="50" charset="-127"/>
            </a:endParaRPr>
          </a:p>
        </p:txBody>
      </p:sp>
      <p:sp>
        <p:nvSpPr>
          <p:cNvPr id="8" name="TextBox 7">
            <a:extLst>
              <a:ext uri="{FF2B5EF4-FFF2-40B4-BE49-F238E27FC236}">
                <a16:creationId xmlns:a16="http://schemas.microsoft.com/office/drawing/2014/main" id="{3A6E24C1-E4AB-C9E2-FCD5-7C40831067FB}"/>
              </a:ext>
            </a:extLst>
          </p:cNvPr>
          <p:cNvSpPr txBox="1"/>
          <p:nvPr/>
        </p:nvSpPr>
        <p:spPr>
          <a:xfrm>
            <a:off x="-16041" y="3846974"/>
            <a:ext cx="7972928" cy="553998"/>
          </a:xfrm>
          <a:prstGeom prst="rect">
            <a:avLst/>
          </a:prstGeom>
          <a:noFill/>
        </p:spPr>
        <p:txBody>
          <a:bodyPr wrap="square" lIns="91440" tIns="45720" rIns="91440" bIns="45720" rtlCol="0" anchor="t">
            <a:spAutoFit/>
          </a:bodyPr>
          <a:lstStyle/>
          <a:p>
            <a:pPr algn="ctr"/>
            <a:r>
              <a:rPr lang="ko-KR" altLang="en-US" sz="3000" b="1" err="1">
                <a:latin typeface="나눔스퀘어라운드 ExtraBold" panose="020B0600000101010101" pitchFamily="50" charset="-127"/>
                <a:ea typeface="나눔스퀘어라운드 ExtraBold"/>
              </a:rPr>
              <a:t>코슬라</a:t>
            </a:r>
          </a:p>
        </p:txBody>
      </p:sp>
      <p:sp>
        <p:nvSpPr>
          <p:cNvPr id="10" name="직사각형 9">
            <a:extLst>
              <a:ext uri="{FF2B5EF4-FFF2-40B4-BE49-F238E27FC236}">
                <a16:creationId xmlns:a16="http://schemas.microsoft.com/office/drawing/2014/main" id="{647F505B-968B-CED3-F3B4-08AF1E1C6BCB}"/>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2" name="그림 2">
            <a:extLst>
              <a:ext uri="{FF2B5EF4-FFF2-40B4-BE49-F238E27FC236}">
                <a16:creationId xmlns:a16="http://schemas.microsoft.com/office/drawing/2014/main" id="{25D86421-8096-9D72-7609-DB1AB624A432}"/>
              </a:ext>
            </a:extLst>
          </p:cNvPr>
          <p:cNvPicPr>
            <a:picLocks noChangeAspect="1"/>
          </p:cNvPicPr>
          <p:nvPr/>
        </p:nvPicPr>
        <p:blipFill>
          <a:blip r:embed="rId3"/>
          <a:stretch>
            <a:fillRect/>
          </a:stretch>
        </p:blipFill>
        <p:spPr>
          <a:xfrm>
            <a:off x="2587185" y="2299965"/>
            <a:ext cx="6199185" cy="4064289"/>
          </a:xfrm>
          <a:prstGeom prst="rect">
            <a:avLst/>
          </a:prstGeom>
        </p:spPr>
      </p:pic>
    </p:spTree>
    <p:extLst>
      <p:ext uri="{BB962C8B-B14F-4D97-AF65-F5344CB8AC3E}">
        <p14:creationId xmlns:p14="http://schemas.microsoft.com/office/powerpoint/2010/main" val="124766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2BBC79F5-E984-FD4C-B0FE-79BFD9C9813B}"/>
              </a:ext>
            </a:extLst>
          </p:cNvPr>
          <p:cNvSpPr/>
          <p:nvPr/>
        </p:nvSpPr>
        <p:spPr>
          <a:xfrm>
            <a:off x="0" y="447262"/>
            <a:ext cx="12192000" cy="1659172"/>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400" b="1" err="1">
                <a:solidFill>
                  <a:schemeClr val="bg1"/>
                </a:solidFill>
                <a:latin typeface="나눔스퀘어라운드 ExtraBold" panose="020B0600000101010101" pitchFamily="50" charset="-127"/>
                <a:ea typeface="나눔스퀘어라운드 ExtraBold" panose="020B0600000101010101" pitchFamily="50" charset="-127"/>
              </a:rPr>
              <a:t>햄스터봇</a:t>
            </a:r>
            <a:r>
              <a:rPr lang="en-US" altLang="ko-KR" sz="4400" b="1">
                <a:solidFill>
                  <a:schemeClr val="bg1"/>
                </a:solidFill>
                <a:latin typeface="나눔스퀘어라운드 ExtraBold" panose="020B0600000101010101" pitchFamily="50" charset="-127"/>
                <a:ea typeface="나눔스퀘어라운드 ExtraBold" panose="020B0600000101010101" pitchFamily="50" charset="-127"/>
              </a:rPr>
              <a:t> </a:t>
            </a:r>
            <a:r>
              <a:rPr lang="ko-KR" altLang="en-US" sz="4400" b="1">
                <a:solidFill>
                  <a:schemeClr val="bg1"/>
                </a:solidFill>
                <a:latin typeface="나눔스퀘어라운드 ExtraBold" panose="020B0600000101010101" pitchFamily="50" charset="-127"/>
                <a:ea typeface="나눔스퀘어라운드 ExtraBold" panose="020B0600000101010101" pitchFamily="50" charset="-127"/>
              </a:rPr>
              <a:t>사용시</a:t>
            </a:r>
            <a:r>
              <a:rPr lang="en-US" altLang="ko-KR" sz="4400" b="1">
                <a:solidFill>
                  <a:schemeClr val="bg1"/>
                </a:solidFill>
                <a:latin typeface="나눔스퀘어라운드 ExtraBold" panose="020B0600000101010101" pitchFamily="50" charset="-127"/>
                <a:ea typeface="나눔스퀘어라운드 ExtraBold" panose="020B0600000101010101" pitchFamily="50" charset="-127"/>
              </a:rPr>
              <a:t> </a:t>
            </a:r>
            <a:r>
              <a:rPr lang="ko-KR" altLang="en-US" sz="4400" b="1">
                <a:solidFill>
                  <a:schemeClr val="bg1"/>
                </a:solidFill>
                <a:latin typeface="나눔스퀘어라운드 ExtraBold" panose="020B0600000101010101" pitchFamily="50" charset="-127"/>
                <a:ea typeface="나눔스퀘어라운드 ExtraBold" panose="020B0600000101010101" pitchFamily="50" charset="-127"/>
              </a:rPr>
              <a:t>주의</a:t>
            </a:r>
            <a:endParaRPr lang="ko-KR" altLang="en-US" sz="4400">
              <a:solidFill>
                <a:schemeClr val="bg1"/>
              </a:solidFill>
              <a:latin typeface="나눔스퀘어라운드 ExtraBold" panose="020B0600000101010101" pitchFamily="50" charset="-127"/>
              <a:ea typeface="나눔스퀘어라운드 ExtraBold" panose="020B0600000101010101" pitchFamily="50" charset="-127"/>
            </a:endParaRPr>
          </a:p>
        </p:txBody>
      </p:sp>
      <p:pic>
        <p:nvPicPr>
          <p:cNvPr id="3" name="그림 2">
            <a:extLst>
              <a:ext uri="{FF2B5EF4-FFF2-40B4-BE49-F238E27FC236}">
                <a16:creationId xmlns:a16="http://schemas.microsoft.com/office/drawing/2014/main" id="{DDF2E8DB-87D8-4E36-98F7-7C68FF4B50A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6585" y1="49606" x2="57561" y2="65354"/>
                        <a14:foregroundMark x1="58780" y1="81299" x2="59146" y2="82677"/>
                        <a14:foregroundMark x1="45244" y1="66142" x2="45610" y2="71457"/>
                        <a14:foregroundMark x1="41463" y1="65157" x2="43049" y2="69685"/>
                        <a14:foregroundMark x1="40366" y1="65354" x2="42195" y2="69685"/>
                        <a14:foregroundMark x1="39146" y1="74803" x2="37439" y2="79921"/>
                        <a14:foregroundMark x1="37805" y1="74016" x2="36585" y2="80906"/>
                        <a14:foregroundMark x1="63415" y1="74606" x2="65488" y2="79921"/>
                        <a14:foregroundMark x1="64512" y1="80906" x2="65184" y2="82351"/>
                        <a14:foregroundMark x1="75488" y1="59252" x2="78659" y2="63780"/>
                        <a14:foregroundMark x1="66341" y1="36220" x2="70366" y2="41339"/>
                        <a14:foregroundMark x1="72683" y1="20866" x2="73780" y2="27362"/>
                        <a14:foregroundMark x1="78049" y1="22047" x2="80244" y2="27953"/>
                        <a14:foregroundMark x1="44146" y1="27165" x2="47561" y2="25197"/>
                        <a14:foregroundMark x1="18171" y1="36811" x2="19634" y2="40551"/>
                        <a14:foregroundMark x1="28049" y1="22047" x2="31098" y2="24213"/>
                        <a14:foregroundMark x1="32927" y1="20669" x2="34268" y2="25000"/>
                        <a14:foregroundMark x1="33780" y1="20079" x2="34268" y2="25984"/>
                        <a14:foregroundMark x1="29024" y1="20669" x2="29268" y2="26378"/>
                        <a14:foregroundMark x1="25000" y1="20669" x2="25610" y2="25591"/>
                        <a14:foregroundMark x1="26463" y1="27756" x2="31098" y2="28937"/>
                        <a14:foregroundMark x1="30610" y1="27756" x2="32561" y2="26969"/>
                        <a14:foregroundMark x1="31829" y1="25000" x2="32561" y2="27953"/>
                        <a14:foregroundMark x1="33537" y1="28740" x2="34146" y2="30118"/>
                        <a14:foregroundMark x1="26220" y1="27362" x2="29634" y2="27362"/>
                        <a14:foregroundMark x1="67195" y1="49606" x2="67195" y2="49606"/>
                        <a14:foregroundMark x1="67073" y1="51181" x2="67073" y2="51181"/>
                        <a14:foregroundMark x1="68171" y1="52165" x2="67683" y2="52756"/>
                        <a14:foregroundMark x1="35122" y1="42126" x2="34390" y2="45472"/>
                        <a14:foregroundMark x1="34024" y1="41929" x2="33659" y2="46063"/>
                        <a14:foregroundMark x1="33049" y1="44685" x2="33537" y2="48425"/>
                        <a14:backgroundMark x1="66220" y1="86614" x2="67683" y2="87205"/>
                        <a14:backgroundMark x1="65732" y1="85827" x2="66707" y2="86024"/>
                        <a14:backgroundMark x1="65122" y1="85433" x2="66341" y2="85630"/>
                        <a14:backgroundMark x1="65366" y1="84449" x2="66829" y2="85236"/>
                        <a14:backgroundMark x1="64390" y1="84252" x2="67195" y2="84646"/>
                      </a14:backgroundRemoval>
                    </a14:imgEffect>
                  </a14:imgLayer>
                </a14:imgProps>
              </a:ext>
            </a:extLst>
          </a:blip>
          <a:srcRect r="8544" b="3575"/>
          <a:stretch/>
        </p:blipFill>
        <p:spPr>
          <a:xfrm>
            <a:off x="6616863" y="3216497"/>
            <a:ext cx="5575138" cy="3641503"/>
          </a:xfrm>
          <a:prstGeom prst="rect">
            <a:avLst/>
          </a:prstGeom>
        </p:spPr>
      </p:pic>
      <p:pic>
        <p:nvPicPr>
          <p:cNvPr id="4" name="그림 3">
            <a:extLst>
              <a:ext uri="{FF2B5EF4-FFF2-40B4-BE49-F238E27FC236}">
                <a16:creationId xmlns:a16="http://schemas.microsoft.com/office/drawing/2014/main" id="{8B6102DD-3DB5-5F48-9EF0-C4DCD63FF7A8}"/>
              </a:ext>
            </a:extLst>
          </p:cNvPr>
          <p:cNvPicPr>
            <a:picLocks noChangeAspect="1"/>
          </p:cNvPicPr>
          <p:nvPr/>
        </p:nvPicPr>
        <p:blipFill>
          <a:blip r:embed="rId5"/>
          <a:stretch>
            <a:fillRect/>
          </a:stretch>
        </p:blipFill>
        <p:spPr>
          <a:xfrm>
            <a:off x="1275521" y="287692"/>
            <a:ext cx="1751312" cy="1751312"/>
          </a:xfrm>
          <a:prstGeom prst="rect">
            <a:avLst/>
          </a:prstGeom>
        </p:spPr>
      </p:pic>
      <p:sp>
        <p:nvSpPr>
          <p:cNvPr id="8" name="TextBox 7">
            <a:extLst>
              <a:ext uri="{FF2B5EF4-FFF2-40B4-BE49-F238E27FC236}">
                <a16:creationId xmlns:a16="http://schemas.microsoft.com/office/drawing/2014/main" id="{3A6E24C1-E4AB-C9E2-FCD5-7C40831067FB}"/>
              </a:ext>
            </a:extLst>
          </p:cNvPr>
          <p:cNvSpPr txBox="1"/>
          <p:nvPr/>
        </p:nvSpPr>
        <p:spPr>
          <a:xfrm>
            <a:off x="527571" y="2516284"/>
            <a:ext cx="9724742" cy="3970318"/>
          </a:xfrm>
          <a:prstGeom prst="rect">
            <a:avLst/>
          </a:prstGeom>
          <a:noFill/>
        </p:spPr>
        <p:txBody>
          <a:bodyPr wrap="square" lIns="91440" tIns="45720" rIns="91440" bIns="45720" rtlCol="0" anchor="t">
            <a:spAutoFit/>
          </a:bodyPr>
          <a:lstStyle/>
          <a:p>
            <a:pPr lvl="0" rtl="0">
              <a:buChar char="•"/>
            </a:pPr>
            <a:r>
              <a:rPr lang="ko-KR" sz="2800">
                <a:latin typeface="NanumSquareRound"/>
                <a:ea typeface="NanumSquareRoundOTF Bold" panose="020B0600000101010101" pitchFamily="34" charset="-127"/>
                <a:cs typeface="Arial"/>
              </a:rPr>
              <a:t>연결선을 무리해서 잡아당기지 않는다.</a:t>
            </a:r>
            <a:r>
              <a:rPr lang="en-US" sz="2800">
                <a:latin typeface="NanumSquareRound"/>
                <a:ea typeface="NanumSquareRoundOTF Bold" panose="020B0600000101010101" pitchFamily="34" charset="-127"/>
                <a:cs typeface="Arial"/>
              </a:rPr>
              <a:t>​</a:t>
            </a:r>
          </a:p>
          <a:p>
            <a:pPr rtl="0"/>
            <a:r>
              <a:rPr lang="ko-KR" sz="2800">
                <a:latin typeface="NanumSquareRound"/>
                <a:ea typeface="NanumSquareRoundOTF Bold" panose="020B0600000101010101" pitchFamily="34" charset="-127"/>
                <a:cs typeface="Arial"/>
              </a:rPr>
              <a:t>​</a:t>
            </a:r>
          </a:p>
          <a:p>
            <a:pPr lvl="0" rtl="0">
              <a:buChar char="•"/>
            </a:pPr>
            <a:r>
              <a:rPr lang="ko-KR" sz="2800">
                <a:latin typeface="NanumSquareRound"/>
                <a:ea typeface="NanumSquareRoundOTF Bold" panose="020B0600000101010101" pitchFamily="34" charset="-127"/>
                <a:cs typeface="Arial"/>
              </a:rPr>
              <a:t>키트를 무리하게 분해하지 않는다.</a:t>
            </a:r>
            <a:r>
              <a:rPr lang="en-US" sz="2800">
                <a:latin typeface="NanumSquareRound"/>
                <a:ea typeface="NanumSquareRoundOTF Bold" panose="020B0600000101010101" pitchFamily="34" charset="-127"/>
                <a:cs typeface="Arial"/>
              </a:rPr>
              <a:t>​</a:t>
            </a:r>
          </a:p>
          <a:p>
            <a:pPr rtl="0"/>
            <a:r>
              <a:rPr lang="ko-KR" sz="2800">
                <a:latin typeface="NanumSquareRound"/>
                <a:ea typeface="NanumSquareRoundOTF Bold" panose="020B0600000101010101" pitchFamily="34" charset="-127"/>
                <a:cs typeface="Arial"/>
              </a:rPr>
              <a:t>​</a:t>
            </a:r>
          </a:p>
          <a:p>
            <a:pPr lvl="0" rtl="0">
              <a:buChar char="•"/>
            </a:pPr>
            <a:r>
              <a:rPr lang="ko-KR" sz="2800" err="1">
                <a:latin typeface="NanumSquareRound"/>
                <a:ea typeface="NanumSquareRoundOTF Bold" panose="020B0600000101010101" pitchFamily="34" charset="-127"/>
                <a:cs typeface="Arial"/>
              </a:rPr>
              <a:t>햄스터봇을</a:t>
            </a:r>
            <a:r>
              <a:rPr lang="ko-KR" sz="2800">
                <a:latin typeface="NanumSquareRound"/>
                <a:ea typeface="NanumSquareRoundOTF Bold" panose="020B0600000101010101" pitchFamily="34" charset="-127"/>
                <a:cs typeface="Arial"/>
              </a:rPr>
              <a:t> 조심해서 다룬다.</a:t>
            </a:r>
            <a:r>
              <a:rPr lang="en-US" sz="2800">
                <a:latin typeface="NanumSquareRound"/>
                <a:ea typeface="NanumSquareRoundOTF Bold" panose="020B0600000101010101" pitchFamily="34" charset="-127"/>
                <a:cs typeface="Arial"/>
              </a:rPr>
              <a:t>​</a:t>
            </a:r>
            <a:endParaRPr lang="ko-KR" sz="2800">
              <a:latin typeface="NanumSquareRound"/>
              <a:ea typeface="NanumSquareRoundOTF Bold" panose="020B0600000101010101" pitchFamily="34" charset="-127"/>
              <a:cs typeface="Arial"/>
            </a:endParaRPr>
          </a:p>
          <a:p>
            <a:pPr rtl="0"/>
            <a:r>
              <a:rPr lang="ko-KR" sz="2800">
                <a:latin typeface="NanumSquareRound"/>
                <a:ea typeface="NanumSquareRoundOTF Bold" panose="020B0600000101010101" pitchFamily="34" charset="-127"/>
                <a:cs typeface="Arial"/>
              </a:rPr>
              <a:t>​</a:t>
            </a:r>
          </a:p>
          <a:p>
            <a:pPr lvl="0" rtl="0">
              <a:buChar char="•"/>
            </a:pPr>
            <a:r>
              <a:rPr lang="ko-KR" sz="2800">
                <a:latin typeface="NanumSquareRound"/>
                <a:ea typeface="NanumSquareRoundOTF Bold" panose="020B0600000101010101" pitchFamily="34" charset="-127"/>
                <a:cs typeface="Arial"/>
              </a:rPr>
              <a:t>미로판을 부수지 않는다.</a:t>
            </a:r>
            <a:endParaRPr lang="en-US" altLang="ko-KR" sz="2800">
              <a:latin typeface="NanumSquareRound"/>
              <a:ea typeface="NanumSquareRoundOTF Bold" panose="020B0600000101010101" pitchFamily="34" charset="-127"/>
              <a:cs typeface="Arial"/>
            </a:endParaRPr>
          </a:p>
          <a:p>
            <a:pPr lvl="0" rtl="0">
              <a:buChar char="•"/>
            </a:pPr>
            <a:endParaRPr lang="en-US" altLang="ko-KR" sz="2800">
              <a:latin typeface="NanumSquareRound"/>
              <a:ea typeface="NanumSquareRoundOTF Bold" panose="020B0600000101010101" pitchFamily="34" charset="-127"/>
              <a:cs typeface="Arial"/>
            </a:endParaRPr>
          </a:p>
          <a:p>
            <a:pPr lvl="0" rtl="0">
              <a:buChar char="•"/>
            </a:pPr>
            <a:r>
              <a:rPr lang="ko-KR" altLang="ko-KR" sz="2800" err="1">
                <a:latin typeface="NanumSquareRound"/>
                <a:ea typeface="NanumSquareRoundOTF Bold" panose="020B0600000101010101" pitchFamily="34" charset="-127"/>
                <a:cs typeface="Arial"/>
              </a:rPr>
              <a:t>햄스터봇에</a:t>
            </a:r>
            <a:r>
              <a:rPr lang="ko-KR" altLang="ko-KR" sz="2800">
                <a:latin typeface="NanumSquareRound"/>
                <a:ea typeface="NanumSquareRoundOTF Bold" panose="020B0600000101010101" pitchFamily="34" charset="-127"/>
                <a:cs typeface="Arial"/>
              </a:rPr>
              <a:t> 대해 궁금점이 생기면 선생님을 바로 부른다</a:t>
            </a:r>
            <a:endParaRPr lang="ko-KR" altLang="en-US" sz="2800" b="1">
              <a:solidFill>
                <a:srgbClr val="000000"/>
              </a:solidFill>
              <a:latin typeface="NanumSquareRound"/>
              <a:ea typeface="NanumSquareRoundOTF Bold" panose="020B0600000101010101" pitchFamily="34" charset="-127"/>
            </a:endParaRPr>
          </a:p>
        </p:txBody>
      </p:sp>
      <p:sp>
        <p:nvSpPr>
          <p:cNvPr id="10" name="직사각형 9">
            <a:extLst>
              <a:ext uri="{FF2B5EF4-FFF2-40B4-BE49-F238E27FC236}">
                <a16:creationId xmlns:a16="http://schemas.microsoft.com/office/drawing/2014/main" id="{647F505B-968B-CED3-F3B4-08AF1E1C6BCB}"/>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68630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 y="0"/>
            <a:ext cx="12190813" cy="6858000"/>
          </a:xfrm>
          <a:prstGeom prst="rect">
            <a:avLst/>
          </a:prstGeom>
        </p:spPr>
      </p:pic>
      <p:sp>
        <p:nvSpPr>
          <p:cNvPr id="4" name="TextBox 3"/>
          <p:cNvSpPr txBox="1"/>
          <p:nvPr/>
        </p:nvSpPr>
        <p:spPr>
          <a:xfrm>
            <a:off x="402568" y="2483198"/>
            <a:ext cx="7066708" cy="887487"/>
          </a:xfrm>
          <a:prstGeom prst="rect">
            <a:avLst/>
          </a:prstGeom>
          <a:noFill/>
        </p:spPr>
        <p:txBody>
          <a:bodyPr wrap="square" rtlCol="0">
            <a:spAutoFit/>
          </a:bodyPr>
          <a:lstStyle/>
          <a:p>
            <a:pPr>
              <a:spcBef>
                <a:spcPts val="667"/>
              </a:spcBef>
            </a:pPr>
            <a:r>
              <a:rPr lang="ko-KR" altLang="en-US" sz="5167" b="1" kern="500" spc="-83">
                <a:solidFill>
                  <a:schemeClr val="bg1"/>
                </a:solidFill>
                <a:latin typeface="NanumSquareRoundOTF ExtraBold" panose="020B0600000101010101" pitchFamily="34" charset="-127"/>
                <a:ea typeface="NanumSquareRoundOTF ExtraBold" panose="020B0600000101010101" pitchFamily="34" charset="-127"/>
              </a:rPr>
              <a:t>엔트리 사용방법</a:t>
            </a: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05" y="196028"/>
            <a:ext cx="2480130" cy="1044000"/>
          </a:xfrm>
          <a:prstGeom prst="rect">
            <a:avLst/>
          </a:prstGeom>
        </p:spPr>
      </p:pic>
      <p:pic>
        <p:nvPicPr>
          <p:cNvPr id="3" name="그림 2">
            <a:extLst>
              <a:ext uri="{FF2B5EF4-FFF2-40B4-BE49-F238E27FC236}">
                <a16:creationId xmlns:a16="http://schemas.microsoft.com/office/drawing/2014/main" id="{37A0E826-4AFF-1444-B976-90BAA932EC8D}"/>
              </a:ext>
            </a:extLst>
          </p:cNvPr>
          <p:cNvPicPr>
            <a:picLocks noChangeAspect="1"/>
          </p:cNvPicPr>
          <p:nvPr/>
        </p:nvPicPr>
        <p:blipFill>
          <a:blip r:embed="rId4"/>
          <a:stretch>
            <a:fillRect/>
          </a:stretch>
        </p:blipFill>
        <p:spPr>
          <a:xfrm>
            <a:off x="455084" y="6235152"/>
            <a:ext cx="1895815" cy="153123"/>
          </a:xfrm>
          <a:prstGeom prst="rect">
            <a:avLst/>
          </a:prstGeom>
        </p:spPr>
      </p:pic>
    </p:spTree>
    <p:extLst>
      <p:ext uri="{BB962C8B-B14F-4D97-AF65-F5344CB8AC3E}">
        <p14:creationId xmlns:p14="http://schemas.microsoft.com/office/powerpoint/2010/main" val="336854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F01EAE68-98DC-1E1C-09A5-81079D9B10E0}"/>
              </a:ext>
            </a:extLst>
          </p:cNvPr>
          <p:cNvSpPr>
            <a:spLocks noChangeArrowheads="1"/>
          </p:cNvSpPr>
          <p:nvPr/>
        </p:nvSpPr>
        <p:spPr bwMode="auto">
          <a:xfrm>
            <a:off x="896939" y="2546500"/>
            <a:ext cx="30784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400" tIns="76200" rIns="152400" bIns="76200" numCol="1" anchor="ctr" anchorCtr="0" compatLnSpc="1">
            <a:prstTxWarp prst="textNoShape">
              <a:avLst/>
            </a:prstTxWarp>
            <a:spAutoFit/>
          </a:bodyPr>
          <a:lstStyle/>
          <a:p>
            <a:endParaRPr lang="ko-KR" altLang="en-US" sz="3000"/>
          </a:p>
        </p:txBody>
      </p:sp>
      <p:pic>
        <p:nvPicPr>
          <p:cNvPr id="3074" name="_x244260440">
            <a:extLst>
              <a:ext uri="{FF2B5EF4-FFF2-40B4-BE49-F238E27FC236}">
                <a16:creationId xmlns:a16="http://schemas.microsoft.com/office/drawing/2014/main" id="{B88835F8-64D8-41B7-2683-951214384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769" y="1200989"/>
            <a:ext cx="9533992" cy="5072072"/>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4250840">
            <a:extLst>
              <a:ext uri="{FF2B5EF4-FFF2-40B4-BE49-F238E27FC236}">
                <a16:creationId xmlns:a16="http://schemas.microsoft.com/office/drawing/2014/main" id="{8F968E72-9E16-8C7E-0D0F-FAE56B2C6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791" y="3593761"/>
            <a:ext cx="1270082" cy="3675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9A60B2-1DC9-1CE7-D0B7-A9FB2895644E}"/>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엔트리의 구성요소</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C39AE9A8-12F4-CC5B-6FA6-C1437457BA52}"/>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9" name="TextBox 8">
            <a:extLst>
              <a:ext uri="{FF2B5EF4-FFF2-40B4-BE49-F238E27FC236}">
                <a16:creationId xmlns:a16="http://schemas.microsoft.com/office/drawing/2014/main" id="{12C51A24-8300-0823-D906-032E5116DD87}"/>
              </a:ext>
            </a:extLst>
          </p:cNvPr>
          <p:cNvSpPr txBox="1"/>
          <p:nvPr/>
        </p:nvSpPr>
        <p:spPr>
          <a:xfrm>
            <a:off x="3549040" y="3152382"/>
            <a:ext cx="4572000" cy="435953"/>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r>
              <a:rPr lang="ko-KR" altLang="en-US" sz="1833">
                <a:solidFill>
                  <a:schemeClr val="bg1"/>
                </a:solidFill>
                <a:ea typeface="맑은 고딕"/>
                <a:cs typeface="Calibri"/>
              </a:rPr>
              <a:t>시작하기 버튼</a:t>
            </a:r>
          </a:p>
        </p:txBody>
      </p:sp>
      <p:sp>
        <p:nvSpPr>
          <p:cNvPr id="11" name="직사각형 10">
            <a:extLst>
              <a:ext uri="{FF2B5EF4-FFF2-40B4-BE49-F238E27FC236}">
                <a16:creationId xmlns:a16="http://schemas.microsoft.com/office/drawing/2014/main" id="{B8B4D82B-C630-50B7-3EFA-88D8EF782300}"/>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114056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557F35B7-E3D9-F447-35E8-EA32BF16ADFF}"/>
              </a:ext>
            </a:extLst>
          </p:cNvPr>
          <p:cNvPicPr>
            <a:picLocks noChangeAspect="1"/>
          </p:cNvPicPr>
          <p:nvPr/>
        </p:nvPicPr>
        <p:blipFill>
          <a:blip r:embed="rId3"/>
          <a:stretch>
            <a:fillRect/>
          </a:stretch>
        </p:blipFill>
        <p:spPr>
          <a:xfrm>
            <a:off x="663700" y="1884946"/>
            <a:ext cx="3108563" cy="8432132"/>
          </a:xfrm>
          <a:prstGeom prst="rect">
            <a:avLst/>
          </a:prstGeom>
        </p:spPr>
      </p:pic>
      <p:sp>
        <p:nvSpPr>
          <p:cNvPr id="18" name="TextBox 17">
            <a:extLst>
              <a:ext uri="{FF2B5EF4-FFF2-40B4-BE49-F238E27FC236}">
                <a16:creationId xmlns:a16="http://schemas.microsoft.com/office/drawing/2014/main" id="{D8018373-B414-80E3-10DD-7C3CD3FFC333}"/>
              </a:ext>
            </a:extLst>
          </p:cNvPr>
          <p:cNvSpPr txBox="1"/>
          <p:nvPr/>
        </p:nvSpPr>
        <p:spPr>
          <a:xfrm>
            <a:off x="313136" y="438273"/>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팀</a:t>
            </a:r>
            <a:r>
              <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소개</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19" name="직사각형 18">
            <a:extLst>
              <a:ext uri="{FF2B5EF4-FFF2-40B4-BE49-F238E27FC236}">
                <a16:creationId xmlns:a16="http://schemas.microsoft.com/office/drawing/2014/main" id="{CE594647-BC3E-A2ED-9A8D-CD69D89D59DB}"/>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4" name="사각형: 둥근 모서리 3">
            <a:extLst>
              <a:ext uri="{FF2B5EF4-FFF2-40B4-BE49-F238E27FC236}">
                <a16:creationId xmlns:a16="http://schemas.microsoft.com/office/drawing/2014/main" id="{D82CD7D3-B24A-ECE1-C95E-4ED125E76EA3}"/>
              </a:ext>
            </a:extLst>
          </p:cNvPr>
          <p:cNvSpPr/>
          <p:nvPr/>
        </p:nvSpPr>
        <p:spPr>
          <a:xfrm>
            <a:off x="3947157" y="1642401"/>
            <a:ext cx="7712363" cy="3573198"/>
          </a:xfrm>
          <a:prstGeom prst="roundRect">
            <a:avLst/>
          </a:prstGeom>
          <a:solidFill>
            <a:schemeClr val="accent4">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ctr"/>
          <a:lstStyle/>
          <a:p>
            <a:pPr algn="ctr"/>
            <a:endParaRPr lang="en-US" altLang="ko-KR" sz="3000">
              <a:latin typeface="나눔스퀘어라운드OTF Bold" panose="020B0600000101010101" pitchFamily="34" charset="-127"/>
              <a:ea typeface="나눔스퀘어라운드OTF Bold" panose="020B0600000101010101" pitchFamily="34" charset="-127"/>
            </a:endParaRPr>
          </a:p>
          <a:p>
            <a:pPr algn="ctr"/>
            <a:endParaRPr lang="en-US" altLang="ko-KR" sz="3000">
              <a:latin typeface="나눔스퀘어라운드OTF Bold" panose="020B0600000101010101" pitchFamily="34" charset="-127"/>
              <a:ea typeface="나눔스퀘어라운드OTF Bold" panose="020B0600000101010101" pitchFamily="34" charset="-127"/>
            </a:endParaRPr>
          </a:p>
          <a:p>
            <a:pPr algn="ctr"/>
            <a:endParaRPr lang="ko-KR" altLang="en-US" sz="3000">
              <a:latin typeface="나눔스퀘어라운드OTF Bold" panose="020B0600000101010101" pitchFamily="34" charset="-127"/>
              <a:ea typeface="나눔스퀘어라운드OTF Bold" panose="020B0600000101010101" pitchFamily="34" charset="-127"/>
            </a:endParaRPr>
          </a:p>
        </p:txBody>
      </p:sp>
      <p:sp>
        <p:nvSpPr>
          <p:cNvPr id="20" name="직사각형 19">
            <a:extLst>
              <a:ext uri="{FF2B5EF4-FFF2-40B4-BE49-F238E27FC236}">
                <a16:creationId xmlns:a16="http://schemas.microsoft.com/office/drawing/2014/main" id="{B8E0CFB4-8D27-34B2-8A31-3F53E5C1CB16}"/>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6" name="Picture 6">
            <a:extLst>
              <a:ext uri="{FF2B5EF4-FFF2-40B4-BE49-F238E27FC236}">
                <a16:creationId xmlns:a16="http://schemas.microsoft.com/office/drawing/2014/main" id="{C9F617A8-B1B0-1E3C-5AB1-046A2889692C}"/>
              </a:ext>
            </a:extLst>
          </p:cNvPr>
          <p:cNvPicPr>
            <a:picLocks noChangeAspect="1"/>
          </p:cNvPicPr>
          <p:nvPr/>
        </p:nvPicPr>
        <p:blipFill rotWithShape="1">
          <a:blip r:embed="rId4"/>
          <a:srcRect l="7367" t="30612" r="10174" b="31364"/>
          <a:stretch/>
        </p:blipFill>
        <p:spPr>
          <a:xfrm>
            <a:off x="5905500" y="832616"/>
            <a:ext cx="3965020" cy="1756905"/>
          </a:xfrm>
          <a:prstGeom prst="rect">
            <a:avLst/>
          </a:prstGeom>
        </p:spPr>
      </p:pic>
      <p:sp>
        <p:nvSpPr>
          <p:cNvPr id="8" name="직사각형 7">
            <a:extLst>
              <a:ext uri="{FF2B5EF4-FFF2-40B4-BE49-F238E27FC236}">
                <a16:creationId xmlns:a16="http://schemas.microsoft.com/office/drawing/2014/main" id="{F567A3EB-9F62-B020-E464-AD7B8C3B5CD7}"/>
              </a:ext>
            </a:extLst>
          </p:cNvPr>
          <p:cNvSpPr/>
          <p:nvPr/>
        </p:nvSpPr>
        <p:spPr>
          <a:xfrm>
            <a:off x="4830384" y="3176917"/>
            <a:ext cx="5945908"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000"/>
          </a:p>
        </p:txBody>
      </p:sp>
      <p:sp>
        <p:nvSpPr>
          <p:cNvPr id="9" name="Rectangle 8">
            <a:extLst>
              <a:ext uri="{FF2B5EF4-FFF2-40B4-BE49-F238E27FC236}">
                <a16:creationId xmlns:a16="http://schemas.microsoft.com/office/drawing/2014/main" id="{B3DBF6E1-5D78-F7CE-5125-E2BFCFA9EAAE}"/>
              </a:ext>
            </a:extLst>
          </p:cNvPr>
          <p:cNvSpPr/>
          <p:nvPr/>
        </p:nvSpPr>
        <p:spPr>
          <a:xfrm>
            <a:off x="4447408" y="3176919"/>
            <a:ext cx="6711858" cy="1523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52400" tIns="76200" rIns="152400" bIns="76200" rtlCol="0" anchor="ctr"/>
          <a:lstStyle/>
          <a:p>
            <a:pPr algn="ctr"/>
            <a:r>
              <a:rPr lang="ko-KR" altLang="en-US" sz="2667" b="1">
                <a:solidFill>
                  <a:schemeClr val="tx1"/>
                </a:solidFill>
                <a:latin typeface="나눔스퀘어라운드 Bold" panose="020B0600000101010101" pitchFamily="50" charset="-127"/>
                <a:ea typeface="나눔스퀘어라운드 Bold"/>
                <a:cs typeface="Calibri"/>
              </a:rPr>
              <a:t>코딩</a:t>
            </a:r>
            <a:r>
              <a:rPr lang="en-US" altLang="ko-KR" sz="2667" b="1">
                <a:solidFill>
                  <a:schemeClr val="tx1"/>
                </a:solidFill>
                <a:latin typeface="나눔스퀘어라운드 Bold" panose="020B0600000101010101" pitchFamily="50" charset="-127"/>
                <a:ea typeface="나눔스퀘어라운드 Bold"/>
                <a:cs typeface="+mn-lt"/>
              </a:rPr>
              <a:t>(Coding)</a:t>
            </a:r>
            <a:r>
              <a:rPr lang="ko-KR" altLang="en-US" sz="2667">
                <a:solidFill>
                  <a:schemeClr val="tx1"/>
                </a:solidFill>
                <a:latin typeface="나눔스퀘어라운드 Bold" panose="020B0600000101010101" pitchFamily="50" charset="-127"/>
                <a:ea typeface="나눔스퀘어라운드 Bold"/>
                <a:cs typeface="+mn-lt"/>
              </a:rPr>
              <a:t> </a:t>
            </a:r>
            <a:r>
              <a:rPr lang="en-US" altLang="ko-KR" sz="2667" b="1">
                <a:solidFill>
                  <a:schemeClr val="tx1"/>
                </a:solidFill>
                <a:latin typeface="나눔스퀘어라운드 Bold" panose="020B0600000101010101" pitchFamily="50" charset="-127"/>
                <a:ea typeface="나눔스퀘어라운드 Bold"/>
                <a:cs typeface="+mn-lt"/>
              </a:rPr>
              <a:t>+ </a:t>
            </a:r>
            <a:r>
              <a:rPr lang="ko-KR" altLang="en-US" sz="2667" b="1">
                <a:solidFill>
                  <a:schemeClr val="tx1"/>
                </a:solidFill>
                <a:latin typeface="나눔스퀘어라운드 Bold" panose="020B0600000101010101" pitchFamily="50" charset="-127"/>
                <a:ea typeface="나눔스퀘어라운드 Bold"/>
                <a:cs typeface="+mn-lt"/>
              </a:rPr>
              <a:t>테슬라</a:t>
            </a:r>
            <a:r>
              <a:rPr lang="en-US" altLang="ko-KR" sz="2667" b="1">
                <a:solidFill>
                  <a:schemeClr val="tx1"/>
                </a:solidFill>
                <a:latin typeface="나눔스퀘어라운드 Bold" panose="020B0600000101010101" pitchFamily="50" charset="-127"/>
                <a:ea typeface="나눔스퀘어라운드 Bold"/>
                <a:cs typeface="+mn-lt"/>
              </a:rPr>
              <a:t>(Tesla)</a:t>
            </a:r>
          </a:p>
          <a:p>
            <a:pPr algn="ctr"/>
            <a:r>
              <a:rPr lang="ko-KR" altLang="en-US" sz="2667">
                <a:solidFill>
                  <a:schemeClr val="tx1"/>
                </a:solidFill>
                <a:latin typeface="나눔스퀘어라운드 Bold" panose="020B0600000101010101" pitchFamily="50" charset="-127"/>
                <a:ea typeface="나눔스퀘어라운드 Bold"/>
                <a:cs typeface="+mn-lt"/>
              </a:rPr>
              <a:t>자율주행 자동차를 개발중인 회사의 </a:t>
            </a:r>
            <a:endParaRPr lang="en-US" altLang="ko-KR" sz="2667">
              <a:solidFill>
                <a:schemeClr val="tx1"/>
              </a:solidFill>
              <a:latin typeface="나눔스퀘어라운드 Bold" panose="020B0600000101010101" pitchFamily="50" charset="-127"/>
              <a:ea typeface="나눔스퀘어라운드 Bold"/>
              <a:cs typeface="+mn-lt"/>
            </a:endParaRPr>
          </a:p>
          <a:p>
            <a:pPr algn="ctr"/>
            <a:r>
              <a:rPr lang="ko-KR" altLang="en-US" sz="2667">
                <a:solidFill>
                  <a:schemeClr val="tx1"/>
                </a:solidFill>
                <a:latin typeface="나눔스퀘어라운드 Bold" panose="020B0600000101010101" pitchFamily="50" charset="-127"/>
                <a:ea typeface="나눔스퀘어라운드 Bold"/>
                <a:cs typeface="+mn-lt"/>
              </a:rPr>
              <a:t>이름과 코딩을 합성한 이름</a:t>
            </a:r>
            <a:endParaRPr lang="en-US" sz="2667">
              <a:solidFill>
                <a:schemeClr val="tx1"/>
              </a:solidFill>
              <a:latin typeface="나눔스퀘어라운드 Bold" panose="020B0600000101010101" pitchFamily="50" charset="-127"/>
              <a:ea typeface="나눔스퀘어라운드 Bold"/>
              <a:cs typeface="Calibri"/>
            </a:endParaRPr>
          </a:p>
        </p:txBody>
      </p:sp>
    </p:spTree>
    <p:extLst>
      <p:ext uri="{BB962C8B-B14F-4D97-AF65-F5344CB8AC3E}">
        <p14:creationId xmlns:p14="http://schemas.microsoft.com/office/powerpoint/2010/main" val="345991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57A4866-39A4-6374-1778-CB934DE84173}"/>
              </a:ext>
            </a:extLst>
          </p:cNvPr>
          <p:cNvPicPr>
            <a:picLocks noGrp="1" noChangeAspect="1"/>
          </p:cNvPicPr>
          <p:nvPr>
            <p:ph idx="1"/>
          </p:nvPr>
        </p:nvPicPr>
        <p:blipFill>
          <a:blip r:embed="rId2"/>
          <a:stretch>
            <a:fillRect/>
          </a:stretch>
        </p:blipFill>
        <p:spPr>
          <a:xfrm>
            <a:off x="973636" y="1173656"/>
            <a:ext cx="3138288" cy="5483622"/>
          </a:xfrm>
        </p:spPr>
      </p:pic>
      <p:sp>
        <p:nvSpPr>
          <p:cNvPr id="6" name="Title 1">
            <a:extLst>
              <a:ext uri="{FF2B5EF4-FFF2-40B4-BE49-F238E27FC236}">
                <a16:creationId xmlns:a16="http://schemas.microsoft.com/office/drawing/2014/main" id="{6B277F4B-5D6E-FF62-24EA-4B1CB4112EA9}"/>
              </a:ext>
            </a:extLst>
          </p:cNvPr>
          <p:cNvSpPr>
            <a:spLocks noGrp="1"/>
          </p:cNvSpPr>
          <p:nvPr>
            <p:ph type="title"/>
          </p:nvPr>
        </p:nvSpPr>
        <p:spPr>
          <a:xfrm>
            <a:off x="6945337" y="1836043"/>
            <a:ext cx="3031667" cy="1095920"/>
          </a:xfrm>
        </p:spPr>
        <p:txBody>
          <a:bodyPr>
            <a:normAutofit/>
          </a:bodyPr>
          <a:lstStyle/>
          <a:p>
            <a:r>
              <a:rPr lang="ko-KR" altLang="en-US" sz="5333">
                <a:latin typeface="나눔스퀘어라운드 Bold" panose="020B0600000101010101" pitchFamily="50" charset="-127"/>
                <a:ea typeface="나눔스퀘어라운드 Bold" panose="020B0600000101010101" pitchFamily="50" charset="-127"/>
                <a:cs typeface="Calibri Light"/>
              </a:rPr>
              <a:t>블록</a:t>
            </a:r>
          </a:p>
        </p:txBody>
      </p:sp>
      <p:sp>
        <p:nvSpPr>
          <p:cNvPr id="7" name="TextBox 6">
            <a:extLst>
              <a:ext uri="{FF2B5EF4-FFF2-40B4-BE49-F238E27FC236}">
                <a16:creationId xmlns:a16="http://schemas.microsoft.com/office/drawing/2014/main" id="{00512A72-4B5B-754C-6160-904607B59A52}"/>
              </a:ext>
            </a:extLst>
          </p:cNvPr>
          <p:cNvSpPr txBox="1"/>
          <p:nvPr/>
        </p:nvSpPr>
        <p:spPr>
          <a:xfrm>
            <a:off x="4296043" y="4095939"/>
            <a:ext cx="7496175" cy="974754"/>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just"/>
            <a:r>
              <a:rPr lang="en-US" altLang="ko-KR" sz="2667" b="1">
                <a:latin typeface="NanumSquareRoundOTF Regular" panose="020B0600000101010101" pitchFamily="34" charset="-127"/>
                <a:ea typeface="NanumSquareRoundOTF Regular" panose="020B0600000101010101" pitchFamily="34" charset="-127"/>
              </a:rPr>
              <a:t>- </a:t>
            </a:r>
            <a:r>
              <a:rPr lang="ko-KR" altLang="en-US" sz="2667" b="1">
                <a:latin typeface="NanumSquareRoundOTF Regular" panose="020B0600000101010101" pitchFamily="34" charset="-127"/>
                <a:ea typeface="NanumSquareRoundOTF Regular" panose="020B0600000101010101" pitchFamily="34" charset="-127"/>
              </a:rPr>
              <a:t>여러가지 블록을 블록 조립소로 가져와 합쳐 다양한 엔트리 작품을 만들 수 있습니다.</a:t>
            </a:r>
            <a:endParaRPr lang="ko-KR" altLang="en-US" sz="2667" b="1">
              <a:latin typeface="NanumSquareRoundOTF Regular" panose="020B0600000101010101" pitchFamily="34" charset="-127"/>
              <a:ea typeface="NanumSquareRoundOTF Regular" panose="020B0600000101010101" pitchFamily="34" charset="-127"/>
              <a:cs typeface="Calibri"/>
            </a:endParaRPr>
          </a:p>
        </p:txBody>
      </p:sp>
      <p:sp>
        <p:nvSpPr>
          <p:cNvPr id="5" name="TextBox 4">
            <a:extLst>
              <a:ext uri="{FF2B5EF4-FFF2-40B4-BE49-F238E27FC236}">
                <a16:creationId xmlns:a16="http://schemas.microsoft.com/office/drawing/2014/main" id="{D3B99B2E-2455-6E94-10CC-495595F0B45F}"/>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엔트리의 구성요소</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01C9DCB-9314-D9C3-2736-D723DBA76A54}"/>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9" name="TextBox 8">
            <a:extLst>
              <a:ext uri="{FF2B5EF4-FFF2-40B4-BE49-F238E27FC236}">
                <a16:creationId xmlns:a16="http://schemas.microsoft.com/office/drawing/2014/main" id="{3246527A-9FDC-E737-3091-3A0E48F2628E}"/>
              </a:ext>
            </a:extLst>
          </p:cNvPr>
          <p:cNvSpPr txBox="1"/>
          <p:nvPr/>
        </p:nvSpPr>
        <p:spPr>
          <a:xfrm>
            <a:off x="4296042" y="2975685"/>
            <a:ext cx="7762697" cy="974754"/>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just"/>
            <a:r>
              <a:rPr lang="en-US" altLang="ko-KR" sz="2667" b="1">
                <a:latin typeface="NanumSquareRoundOTF Regular" panose="020B0600000101010101" pitchFamily="34" charset="-127"/>
                <a:ea typeface="NanumSquareRoundOTF Regular" panose="020B0600000101010101" pitchFamily="34" charset="-127"/>
              </a:rPr>
              <a:t>- </a:t>
            </a:r>
            <a:r>
              <a:rPr lang="ko-KR" altLang="en-US" sz="2667" b="1">
                <a:latin typeface="NanumSquareRoundOTF Regular" panose="020B0600000101010101" pitchFamily="34" charset="-127"/>
                <a:ea typeface="NanumSquareRoundOTF Regular" panose="020B0600000101010101" pitchFamily="34" charset="-127"/>
              </a:rPr>
              <a:t>오브젝트의 움직임, 소리, 모양 등을 정할 때 필요한 것을 말합니다</a:t>
            </a:r>
            <a:r>
              <a:rPr lang="en-US" altLang="ko-KR" sz="2667" b="1">
                <a:latin typeface="NanumSquareRoundOTF Regular" panose="020B0600000101010101" pitchFamily="34" charset="-127"/>
                <a:ea typeface="NanumSquareRoundOTF Regular" panose="020B0600000101010101" pitchFamily="34" charset="-127"/>
              </a:rPr>
              <a:t>.</a:t>
            </a:r>
            <a:endParaRPr lang="ko-KR" altLang="en-US" sz="2667" b="1">
              <a:latin typeface="NanumSquareRoundOTF Regular" panose="020B0600000101010101" pitchFamily="34" charset="-127"/>
              <a:ea typeface="NanumSquareRoundOTF Regular" panose="020B0600000101010101" pitchFamily="34" charset="-127"/>
              <a:cs typeface="Calibri"/>
            </a:endParaRPr>
          </a:p>
        </p:txBody>
      </p:sp>
      <p:sp>
        <p:nvSpPr>
          <p:cNvPr id="11" name="직사각형 10">
            <a:extLst>
              <a:ext uri="{FF2B5EF4-FFF2-40B4-BE49-F238E27FC236}">
                <a16:creationId xmlns:a16="http://schemas.microsoft.com/office/drawing/2014/main" id="{D60722C4-BCB2-AFA8-0FDC-49F993DFBD76}"/>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369318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3CD7-726B-360B-8EF5-2B6515543D71}"/>
              </a:ext>
            </a:extLst>
          </p:cNvPr>
          <p:cNvSpPr>
            <a:spLocks noGrp="1"/>
          </p:cNvSpPr>
          <p:nvPr>
            <p:ph type="title"/>
          </p:nvPr>
        </p:nvSpPr>
        <p:spPr>
          <a:xfrm>
            <a:off x="7929914" y="1983429"/>
            <a:ext cx="1798765" cy="761893"/>
          </a:xfrm>
        </p:spPr>
        <p:txBody>
          <a:bodyPr>
            <a:noAutofit/>
          </a:bodyPr>
          <a:lstStyle/>
          <a:p>
            <a:r>
              <a:rPr lang="ko-KR" altLang="en-US" sz="5333" b="1">
                <a:latin typeface="나눔스퀘어라운드 Bold" panose="020B0600000101010101" pitchFamily="50" charset="-127"/>
                <a:ea typeface="나눔스퀘어라운드 Bold" panose="020B0600000101010101" pitchFamily="50" charset="-127"/>
                <a:cs typeface="Calibri Light"/>
              </a:rPr>
              <a:t>코드</a:t>
            </a:r>
            <a:endParaRPr lang="en-US" sz="5333" b="1">
              <a:latin typeface="나눔스퀘어라운드 Bold" panose="020B0600000101010101" pitchFamily="50" charset="-127"/>
              <a:ea typeface="나눔스퀘어라운드 Bold" panose="020B0600000101010101" pitchFamily="50" charset="-127"/>
            </a:endParaRPr>
          </a:p>
        </p:txBody>
      </p:sp>
      <p:pic>
        <p:nvPicPr>
          <p:cNvPr id="7" name="Picture 7">
            <a:extLst>
              <a:ext uri="{FF2B5EF4-FFF2-40B4-BE49-F238E27FC236}">
                <a16:creationId xmlns:a16="http://schemas.microsoft.com/office/drawing/2014/main" id="{C708F61E-BE6C-1BAE-AFBA-5686BBAC9710}"/>
              </a:ext>
            </a:extLst>
          </p:cNvPr>
          <p:cNvPicPr>
            <a:picLocks noGrp="1" noChangeAspect="1"/>
          </p:cNvPicPr>
          <p:nvPr>
            <p:ph idx="1"/>
          </p:nvPr>
        </p:nvPicPr>
        <p:blipFill>
          <a:blip r:embed="rId2"/>
          <a:stretch>
            <a:fillRect/>
          </a:stretch>
        </p:blipFill>
        <p:spPr>
          <a:xfrm>
            <a:off x="161577" y="1983429"/>
            <a:ext cx="5595343" cy="2941635"/>
          </a:xfrm>
        </p:spPr>
      </p:pic>
      <p:sp>
        <p:nvSpPr>
          <p:cNvPr id="8" name="TextBox 7">
            <a:extLst>
              <a:ext uri="{FF2B5EF4-FFF2-40B4-BE49-F238E27FC236}">
                <a16:creationId xmlns:a16="http://schemas.microsoft.com/office/drawing/2014/main" id="{55077A90-DAED-2596-C85F-3EFB6D7313AD}"/>
              </a:ext>
            </a:extLst>
          </p:cNvPr>
          <p:cNvSpPr txBox="1"/>
          <p:nvPr/>
        </p:nvSpPr>
        <p:spPr>
          <a:xfrm>
            <a:off x="5759599" y="2948312"/>
            <a:ext cx="6270825" cy="1385187"/>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marL="476250" indent="-476250" algn="thaiDist">
              <a:buFontTx/>
              <a:buChar char="-"/>
            </a:pPr>
            <a:r>
              <a:rPr lang="ko-KR" altLang="en-US" sz="2650" b="1">
                <a:latin typeface="NanumSquareRoundOTF Regular"/>
                <a:ea typeface="NanumSquareRoundOTF Regular"/>
                <a:cs typeface="Arial"/>
              </a:rPr>
              <a:t>다양한 블록을 합쳐 내용을 </a:t>
            </a:r>
            <a:endParaRPr lang="ko-KR" altLang="en-US" sz="2650" b="1">
              <a:solidFill>
                <a:srgbClr val="FF0000"/>
              </a:solidFill>
              <a:latin typeface="NanumSquareRoundOTF Regular" panose="020B0600000101010101" pitchFamily="34" charset="-127"/>
              <a:ea typeface="NanumSquareRoundOTF Regular"/>
              <a:cs typeface="Arial"/>
            </a:endParaRPr>
          </a:p>
          <a:p>
            <a:pPr algn="thaiDist"/>
            <a:r>
              <a:rPr lang="ko-KR" altLang="en-US" sz="2650" b="1">
                <a:latin typeface="NanumSquareRoundOTF Regular" panose="020B0600000101010101" pitchFamily="34" charset="-127"/>
                <a:ea typeface="NanumSquareRoundOTF Regular"/>
                <a:cs typeface="Arial"/>
              </a:rPr>
              <a:t>    실행하게 하는 하나의</a:t>
            </a:r>
            <a:r>
              <a:rPr lang="ko-KR" altLang="en-US" sz="2650" b="1">
                <a:solidFill>
                  <a:srgbClr val="000000"/>
                </a:solidFill>
                <a:latin typeface="NanumSquareRoundOTF Regular" panose="020B0600000101010101" pitchFamily="34" charset="-127"/>
                <a:ea typeface="NanumSquareRoundOTF Regular"/>
                <a:cs typeface="Arial"/>
              </a:rPr>
              <a:t> 묶음</a:t>
            </a:r>
            <a:endParaRPr lang="ko-KR" altLang="en-US" sz="2650" b="1">
              <a:solidFill>
                <a:srgbClr val="FF0000"/>
              </a:solidFill>
              <a:latin typeface="NanumSquareRoundOTF Regular" panose="020B0600000101010101" pitchFamily="34" charset="-127"/>
              <a:ea typeface="NanumSquareRoundOTF Regular"/>
              <a:cs typeface="Arial"/>
            </a:endParaRPr>
          </a:p>
          <a:p>
            <a:pPr algn="just">
              <a:buChar char="•"/>
            </a:pPr>
            <a:endParaRPr lang="en-US" sz="2667">
              <a:latin typeface="NanumSquareRoundOTF Regular" panose="020B0600000101010101" pitchFamily="34" charset="-127"/>
              <a:ea typeface="NanumSquareRoundOTF Regular" panose="020B0600000101010101" pitchFamily="34" charset="-127"/>
              <a:cs typeface="Arial"/>
            </a:endParaRPr>
          </a:p>
        </p:txBody>
      </p:sp>
      <p:sp>
        <p:nvSpPr>
          <p:cNvPr id="5" name="TextBox 4">
            <a:extLst>
              <a:ext uri="{FF2B5EF4-FFF2-40B4-BE49-F238E27FC236}">
                <a16:creationId xmlns:a16="http://schemas.microsoft.com/office/drawing/2014/main" id="{97251DBC-7D6D-FBD2-36BD-E38ADC779E53}"/>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엔트리의 구성요소</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6" name="직사각형 5">
            <a:extLst>
              <a:ext uri="{FF2B5EF4-FFF2-40B4-BE49-F238E27FC236}">
                <a16:creationId xmlns:a16="http://schemas.microsoft.com/office/drawing/2014/main" id="{D8B935FF-76DE-7632-300C-93C59E0F1AF4}"/>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0" name="직사각형 9">
            <a:extLst>
              <a:ext uri="{FF2B5EF4-FFF2-40B4-BE49-F238E27FC236}">
                <a16:creationId xmlns:a16="http://schemas.microsoft.com/office/drawing/2014/main" id="{20E481D9-388E-30CD-91A7-AFA068B28FCB}"/>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392829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4997BE7-8039-3287-8311-9DFEA8307E73}"/>
              </a:ext>
            </a:extLst>
          </p:cNvPr>
          <p:cNvPicPr>
            <a:picLocks noGrp="1" noChangeAspect="1"/>
          </p:cNvPicPr>
          <p:nvPr>
            <p:ph idx="1"/>
          </p:nvPr>
        </p:nvPicPr>
        <p:blipFill rotWithShape="1">
          <a:blip r:embed="rId2"/>
          <a:srcRect r="4612" b="4114"/>
          <a:stretch/>
        </p:blipFill>
        <p:spPr>
          <a:xfrm>
            <a:off x="438893" y="1429543"/>
            <a:ext cx="5811787" cy="3998913"/>
          </a:xfrm>
        </p:spPr>
      </p:pic>
      <p:sp>
        <p:nvSpPr>
          <p:cNvPr id="5" name="TextBox 4">
            <a:extLst>
              <a:ext uri="{FF2B5EF4-FFF2-40B4-BE49-F238E27FC236}">
                <a16:creationId xmlns:a16="http://schemas.microsoft.com/office/drawing/2014/main" id="{DDDE2ED9-08B9-B30A-1D30-9AF85F6E3E38}"/>
              </a:ext>
            </a:extLst>
          </p:cNvPr>
          <p:cNvSpPr txBox="1"/>
          <p:nvPr/>
        </p:nvSpPr>
        <p:spPr>
          <a:xfrm>
            <a:off x="6811652" y="2468375"/>
            <a:ext cx="4572000" cy="1795620"/>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just"/>
            <a:r>
              <a:rPr lang="ko-KR" altLang="en-US" sz="2667" b="1" kern="0">
                <a:solidFill>
                  <a:srgbClr val="000000"/>
                </a:solidFill>
                <a:latin typeface="NanumSquareRoundOTF Bold"/>
                <a:ea typeface="NanumSquareRoundOTF Regular"/>
              </a:rPr>
              <a:t>- 사진처럼 엔트리 </a:t>
            </a:r>
            <a:r>
              <a:rPr lang="ko-KR" altLang="en-US" sz="2667" b="1" kern="0">
                <a:solidFill>
                  <a:srgbClr val="FF0000"/>
                </a:solidFill>
                <a:latin typeface="NanumSquareRoundOTF Bold"/>
                <a:ea typeface="NanumSquareRoundOTF Regular"/>
              </a:rPr>
              <a:t>블록들이 떨어져 있으면 </a:t>
            </a:r>
            <a:r>
              <a:rPr lang="ko-KR" altLang="en-US" sz="2667" b="1" kern="0">
                <a:solidFill>
                  <a:srgbClr val="000000"/>
                </a:solidFill>
                <a:latin typeface="NanumSquareRoundOTF Bold"/>
                <a:ea typeface="NanumSquareRoundOTF Regular"/>
              </a:rPr>
              <a:t>코드가 실행이 되지 않습니다</a:t>
            </a:r>
            <a:r>
              <a:rPr lang="en-US" altLang="ko-KR" sz="2667" b="1" kern="0">
                <a:solidFill>
                  <a:srgbClr val="000000"/>
                </a:solidFill>
                <a:latin typeface="NanumSquareRoundOTF Bold"/>
                <a:ea typeface="NanumSquareRoundOTF Regular"/>
              </a:rPr>
              <a:t>.</a:t>
            </a:r>
            <a:endParaRPr lang="ko-KR" altLang="en-US" sz="2667">
              <a:ea typeface="NanumSquareRoundOTF Regular"/>
              <a:cs typeface="Calibri"/>
            </a:endParaRPr>
          </a:p>
          <a:p>
            <a:pPr algn="just"/>
            <a:endParaRPr lang="ko-KR" altLang="en-US" sz="2667">
              <a:ea typeface="맑은 고딕"/>
              <a:cs typeface="Calibri"/>
            </a:endParaRPr>
          </a:p>
        </p:txBody>
      </p:sp>
      <p:sp>
        <p:nvSpPr>
          <p:cNvPr id="6" name="Arrow: Right 5">
            <a:extLst>
              <a:ext uri="{FF2B5EF4-FFF2-40B4-BE49-F238E27FC236}">
                <a16:creationId xmlns:a16="http://schemas.microsoft.com/office/drawing/2014/main" id="{D0AB5BE1-2DC6-2C18-DA83-05A17014522E}"/>
              </a:ext>
            </a:extLst>
          </p:cNvPr>
          <p:cNvSpPr/>
          <p:nvPr/>
        </p:nvSpPr>
        <p:spPr>
          <a:xfrm>
            <a:off x="714116" y="2768773"/>
            <a:ext cx="752475" cy="3333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7" name="Arrow: Right 6">
            <a:extLst>
              <a:ext uri="{FF2B5EF4-FFF2-40B4-BE49-F238E27FC236}">
                <a16:creationId xmlns:a16="http://schemas.microsoft.com/office/drawing/2014/main" id="{6CF81D25-88D6-D6C9-19FA-A8C3D2FB0DA3}"/>
              </a:ext>
            </a:extLst>
          </p:cNvPr>
          <p:cNvSpPr/>
          <p:nvPr/>
        </p:nvSpPr>
        <p:spPr>
          <a:xfrm>
            <a:off x="1465636" y="4270709"/>
            <a:ext cx="752475" cy="33337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8" name="TextBox 7">
            <a:extLst>
              <a:ext uri="{FF2B5EF4-FFF2-40B4-BE49-F238E27FC236}">
                <a16:creationId xmlns:a16="http://schemas.microsoft.com/office/drawing/2014/main" id="{C0BDE54B-5699-1462-259F-3D40C7DF4F51}"/>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주의 사항 </a:t>
            </a:r>
            <a:r>
              <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rPr>
              <a:t>!!</a:t>
            </a:r>
          </a:p>
        </p:txBody>
      </p:sp>
      <p:sp>
        <p:nvSpPr>
          <p:cNvPr id="9" name="직사각형 8">
            <a:extLst>
              <a:ext uri="{FF2B5EF4-FFF2-40B4-BE49-F238E27FC236}">
                <a16:creationId xmlns:a16="http://schemas.microsoft.com/office/drawing/2014/main" id="{EC783795-6541-42A1-DB91-3AEA3D32B370}"/>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1" name="직사각형 10">
            <a:extLst>
              <a:ext uri="{FF2B5EF4-FFF2-40B4-BE49-F238E27FC236}">
                <a16:creationId xmlns:a16="http://schemas.microsoft.com/office/drawing/2014/main" id="{49961F33-A828-16F4-D258-8E69FF8697C7}"/>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313085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435ED32-6B4C-2902-1C41-35AD42BC5612}"/>
              </a:ext>
            </a:extLst>
          </p:cNvPr>
          <p:cNvPicPr>
            <a:picLocks noGrp="1" noChangeAspect="1"/>
          </p:cNvPicPr>
          <p:nvPr>
            <p:ph idx="1"/>
          </p:nvPr>
        </p:nvPicPr>
        <p:blipFill rotWithShape="1">
          <a:blip r:embed="rId3"/>
          <a:srcRect r="15676" b="13210"/>
          <a:stretch/>
        </p:blipFill>
        <p:spPr>
          <a:xfrm>
            <a:off x="665164" y="2094706"/>
            <a:ext cx="5400493" cy="2736478"/>
          </a:xfrm>
        </p:spPr>
      </p:pic>
      <p:sp>
        <p:nvSpPr>
          <p:cNvPr id="8" name="Arrow: Right 7">
            <a:extLst>
              <a:ext uri="{FF2B5EF4-FFF2-40B4-BE49-F238E27FC236}">
                <a16:creationId xmlns:a16="http://schemas.microsoft.com/office/drawing/2014/main" id="{271E2ACE-91AD-A575-9E1D-012AABBBCB2E}"/>
              </a:ext>
            </a:extLst>
          </p:cNvPr>
          <p:cNvSpPr/>
          <p:nvPr/>
        </p:nvSpPr>
        <p:spPr>
          <a:xfrm>
            <a:off x="855513" y="3138637"/>
            <a:ext cx="635077" cy="28455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10" name="Arrow: Right 9">
            <a:extLst>
              <a:ext uri="{FF2B5EF4-FFF2-40B4-BE49-F238E27FC236}">
                <a16:creationId xmlns:a16="http://schemas.microsoft.com/office/drawing/2014/main" id="{27279D31-66B7-89AA-6EC2-771B9D0926A5}"/>
              </a:ext>
            </a:extLst>
          </p:cNvPr>
          <p:cNvSpPr/>
          <p:nvPr/>
        </p:nvSpPr>
        <p:spPr>
          <a:xfrm>
            <a:off x="855513" y="3682752"/>
            <a:ext cx="635077" cy="284557"/>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7" name="TextBox 6">
            <a:extLst>
              <a:ext uri="{FF2B5EF4-FFF2-40B4-BE49-F238E27FC236}">
                <a16:creationId xmlns:a16="http://schemas.microsoft.com/office/drawing/2014/main" id="{80D3EAF8-7AB8-42BA-2B71-464DA67929A3}"/>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주의 사항 </a:t>
            </a:r>
            <a:r>
              <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rPr>
              <a:t>!!</a:t>
            </a:r>
          </a:p>
        </p:txBody>
      </p:sp>
      <p:sp>
        <p:nvSpPr>
          <p:cNvPr id="9" name="직사각형 8">
            <a:extLst>
              <a:ext uri="{FF2B5EF4-FFF2-40B4-BE49-F238E27FC236}">
                <a16:creationId xmlns:a16="http://schemas.microsoft.com/office/drawing/2014/main" id="{28EA79E0-B0B4-8174-B2DA-143DFD186C3D}"/>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3" name="TextBox 12">
            <a:extLst>
              <a:ext uri="{FF2B5EF4-FFF2-40B4-BE49-F238E27FC236}">
                <a16:creationId xmlns:a16="http://schemas.microsoft.com/office/drawing/2014/main" id="{461396EF-CC61-168C-D5AB-79555CFB2A6B}"/>
              </a:ext>
            </a:extLst>
          </p:cNvPr>
          <p:cNvSpPr txBox="1"/>
          <p:nvPr/>
        </p:nvSpPr>
        <p:spPr>
          <a:xfrm>
            <a:off x="6256007" y="2665689"/>
            <a:ext cx="5400493" cy="1385187"/>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marL="476260" indent="-476260">
              <a:buFontTx/>
              <a:buChar char="-"/>
            </a:pPr>
            <a:r>
              <a:rPr lang="ko-KR" altLang="en-US" sz="2667" b="1" kern="0">
                <a:solidFill>
                  <a:srgbClr val="000000"/>
                </a:solidFill>
                <a:latin typeface="NanumSquareRoundOTF Bold"/>
                <a:ea typeface="NanumSquareRoundOTF Regular"/>
              </a:rPr>
              <a:t>사진과 같이 </a:t>
            </a:r>
            <a:r>
              <a:rPr lang="ko-KR" altLang="en-US" sz="2667" b="1" kern="0">
                <a:solidFill>
                  <a:srgbClr val="FF0000"/>
                </a:solidFill>
                <a:latin typeface="NanumSquareRoundOTF Bold"/>
                <a:ea typeface="NanumSquareRoundOTF Regular"/>
              </a:rPr>
              <a:t>블록 사이에 빈공간이 없도록 </a:t>
            </a:r>
            <a:r>
              <a:rPr lang="ko-KR" altLang="en-US" sz="2667" b="1" kern="0">
                <a:solidFill>
                  <a:srgbClr val="000000"/>
                </a:solidFill>
                <a:latin typeface="NanumSquareRoundOTF Bold"/>
                <a:ea typeface="NanumSquareRoundOTF Regular"/>
              </a:rPr>
              <a:t>연결해야만 코드가 정상적으로 실행됩니다</a:t>
            </a:r>
            <a:r>
              <a:rPr lang="en-US" altLang="ko-KR" sz="2667" b="1" kern="0">
                <a:solidFill>
                  <a:srgbClr val="000000"/>
                </a:solidFill>
                <a:latin typeface="NanumSquareRoundOTF Bold"/>
                <a:ea typeface="NanumSquareRoundOTF Regular"/>
              </a:rPr>
              <a:t>.</a:t>
            </a:r>
            <a:endParaRPr lang="ko-KR" altLang="en-US" sz="2667">
              <a:ea typeface="NanumSquareRoundOTF Regular"/>
              <a:cs typeface="Calibri"/>
            </a:endParaRPr>
          </a:p>
        </p:txBody>
      </p:sp>
      <p:sp>
        <p:nvSpPr>
          <p:cNvPr id="12" name="직사각형 11">
            <a:extLst>
              <a:ext uri="{FF2B5EF4-FFF2-40B4-BE49-F238E27FC236}">
                <a16:creationId xmlns:a16="http://schemas.microsoft.com/office/drawing/2014/main" id="{7CB45260-9FAF-E4CB-AA72-3BF5C3D4BC5B}"/>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43029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50D0CBD-420D-BAE9-C487-49AF173E9530}"/>
              </a:ext>
            </a:extLst>
          </p:cNvPr>
          <p:cNvSpPr>
            <a:spLocks noChangeArrowheads="1"/>
          </p:cNvSpPr>
          <p:nvPr/>
        </p:nvSpPr>
        <p:spPr bwMode="auto">
          <a:xfrm>
            <a:off x="838201" y="-169969"/>
            <a:ext cx="30784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2400" tIns="76200" rIns="152400" bIns="76200" numCol="1" anchor="ctr" anchorCtr="0" compatLnSpc="1">
            <a:prstTxWarp prst="textNoShape">
              <a:avLst/>
            </a:prstTxWarp>
            <a:spAutoFit/>
          </a:bodyPr>
          <a:lstStyle/>
          <a:p>
            <a:endParaRPr lang="ko-KR" altLang="en-US" sz="3000"/>
          </a:p>
        </p:txBody>
      </p:sp>
      <p:pic>
        <p:nvPicPr>
          <p:cNvPr id="4097" name="_x244429304">
            <a:extLst>
              <a:ext uri="{FF2B5EF4-FFF2-40B4-BE49-F238E27FC236}">
                <a16:creationId xmlns:a16="http://schemas.microsoft.com/office/drawing/2014/main" id="{94519C06-6ECB-F6B4-04EF-672905D38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906" y="1452440"/>
            <a:ext cx="7215481" cy="45314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63703BE-41A7-4521-9772-4548791454D7}"/>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엔트리의 구성요소</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7" name="직사각형 6">
            <a:extLst>
              <a:ext uri="{FF2B5EF4-FFF2-40B4-BE49-F238E27FC236}">
                <a16:creationId xmlns:a16="http://schemas.microsoft.com/office/drawing/2014/main" id="{6F9785D0-F7D5-7FFC-AFD5-B56E3FBC67B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3" name="TextBox 2">
            <a:extLst>
              <a:ext uri="{FF2B5EF4-FFF2-40B4-BE49-F238E27FC236}">
                <a16:creationId xmlns:a16="http://schemas.microsoft.com/office/drawing/2014/main" id="{10358371-D74E-E716-0BD4-76231CD9BDCE}"/>
              </a:ext>
            </a:extLst>
          </p:cNvPr>
          <p:cNvSpPr txBox="1"/>
          <p:nvPr/>
        </p:nvSpPr>
        <p:spPr>
          <a:xfrm>
            <a:off x="2682655" y="2400820"/>
            <a:ext cx="1419617" cy="384721"/>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r>
              <a:rPr lang="ko-KR" altLang="en-US" sz="1500" b="1">
                <a:ea typeface="+mn-lt"/>
                <a:cs typeface="+mn-lt"/>
              </a:rPr>
              <a:t>오브젝트</a:t>
            </a:r>
            <a:endParaRPr lang="en-US" altLang="ko-KR" sz="3000"/>
          </a:p>
        </p:txBody>
      </p:sp>
      <p:sp>
        <p:nvSpPr>
          <p:cNvPr id="5" name="TextBox 4">
            <a:extLst>
              <a:ext uri="{FF2B5EF4-FFF2-40B4-BE49-F238E27FC236}">
                <a16:creationId xmlns:a16="http://schemas.microsoft.com/office/drawing/2014/main" id="{D23A347F-6CEB-C184-930D-D289F58E3316}"/>
              </a:ext>
            </a:extLst>
          </p:cNvPr>
          <p:cNvSpPr txBox="1"/>
          <p:nvPr/>
        </p:nvSpPr>
        <p:spPr>
          <a:xfrm>
            <a:off x="6743175" y="2745286"/>
            <a:ext cx="1419617" cy="384721"/>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r>
              <a:rPr lang="ko-KR" altLang="en-US" sz="1500" b="1">
                <a:ea typeface="+mn-lt"/>
                <a:cs typeface="+mn-lt"/>
              </a:rPr>
              <a:t>블록</a:t>
            </a:r>
            <a:endParaRPr lang="en-US" altLang="ko-KR" sz="3000"/>
          </a:p>
        </p:txBody>
      </p:sp>
      <p:sp>
        <p:nvSpPr>
          <p:cNvPr id="8" name="TextBox 7">
            <a:extLst>
              <a:ext uri="{FF2B5EF4-FFF2-40B4-BE49-F238E27FC236}">
                <a16:creationId xmlns:a16="http://schemas.microsoft.com/office/drawing/2014/main" id="{951B7EEA-E1A2-D6BF-8630-5DB2E19A43FE}"/>
              </a:ext>
            </a:extLst>
          </p:cNvPr>
          <p:cNvSpPr txBox="1"/>
          <p:nvPr/>
        </p:nvSpPr>
        <p:spPr>
          <a:xfrm>
            <a:off x="8889952" y="3135811"/>
            <a:ext cx="1419617" cy="384721"/>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r>
              <a:rPr lang="ko-KR" altLang="en-US" sz="1500" b="1">
                <a:ea typeface="맑은 고딕"/>
              </a:rPr>
              <a:t>코드</a:t>
            </a:r>
          </a:p>
        </p:txBody>
      </p:sp>
      <p:sp>
        <p:nvSpPr>
          <p:cNvPr id="9" name="TextBox 8">
            <a:extLst>
              <a:ext uri="{FF2B5EF4-FFF2-40B4-BE49-F238E27FC236}">
                <a16:creationId xmlns:a16="http://schemas.microsoft.com/office/drawing/2014/main" id="{3CF86991-4E8A-9208-50C4-B2F842EE93AF}"/>
              </a:ext>
            </a:extLst>
          </p:cNvPr>
          <p:cNvSpPr txBox="1"/>
          <p:nvPr/>
        </p:nvSpPr>
        <p:spPr>
          <a:xfrm>
            <a:off x="8204152" y="5117011"/>
            <a:ext cx="1419617" cy="384721"/>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r>
              <a:rPr lang="ko-KR" altLang="en-US" sz="1500" b="1">
                <a:ea typeface="맑은 고딕"/>
              </a:rPr>
              <a:t>휴지통</a:t>
            </a:r>
          </a:p>
        </p:txBody>
      </p:sp>
      <p:sp>
        <p:nvSpPr>
          <p:cNvPr id="12" name="직사각형 11">
            <a:extLst>
              <a:ext uri="{FF2B5EF4-FFF2-40B4-BE49-F238E27FC236}">
                <a16:creationId xmlns:a16="http://schemas.microsoft.com/office/drawing/2014/main" id="{E959F223-51CD-6078-9297-0C9971C16CA1}"/>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197645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2929657-584E-EB41-FFDD-D3F61B5C9B70}"/>
              </a:ext>
            </a:extLst>
          </p:cNvPr>
          <p:cNvPicPr>
            <a:picLocks noGrp="1" noChangeAspect="1"/>
          </p:cNvPicPr>
          <p:nvPr>
            <p:ph idx="1"/>
          </p:nvPr>
        </p:nvPicPr>
        <p:blipFill>
          <a:blip r:embed="rId3"/>
          <a:stretch>
            <a:fillRect/>
          </a:stretch>
        </p:blipFill>
        <p:spPr>
          <a:xfrm>
            <a:off x="1819405" y="1668980"/>
            <a:ext cx="8553190" cy="4208463"/>
          </a:xfrm>
        </p:spPr>
      </p:pic>
      <p:sp>
        <p:nvSpPr>
          <p:cNvPr id="6" name="Frame 5">
            <a:extLst>
              <a:ext uri="{FF2B5EF4-FFF2-40B4-BE49-F238E27FC236}">
                <a16:creationId xmlns:a16="http://schemas.microsoft.com/office/drawing/2014/main" id="{DC464807-138C-7E9D-7FBB-A85BD77E62CB}"/>
              </a:ext>
            </a:extLst>
          </p:cNvPr>
          <p:cNvSpPr/>
          <p:nvPr/>
        </p:nvSpPr>
        <p:spPr>
          <a:xfrm>
            <a:off x="6529770" y="2238959"/>
            <a:ext cx="704850" cy="64316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rgbClr val="FF0000"/>
              </a:solidFill>
            </a:endParaRPr>
          </a:p>
        </p:txBody>
      </p:sp>
      <p:sp>
        <p:nvSpPr>
          <p:cNvPr id="10" name="TextBox 9">
            <a:extLst>
              <a:ext uri="{FF2B5EF4-FFF2-40B4-BE49-F238E27FC236}">
                <a16:creationId xmlns:a16="http://schemas.microsoft.com/office/drawing/2014/main" id="{A4E35F8B-902B-ECCE-80B7-B95A8A28647C}"/>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시작 블록 이해하기</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11" name="직사각형 10">
            <a:extLst>
              <a:ext uri="{FF2B5EF4-FFF2-40B4-BE49-F238E27FC236}">
                <a16:creationId xmlns:a16="http://schemas.microsoft.com/office/drawing/2014/main" id="{067BCDD9-A01B-2A23-837A-DA3D4463373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14F6491A-BC11-4907-253D-6186276F9639}"/>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331504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E2EB9928-2A72-39A0-1281-BCAF9986E51F}"/>
              </a:ext>
            </a:extLst>
          </p:cNvPr>
          <p:cNvPicPr>
            <a:picLocks noGrp="1" noChangeAspect="1"/>
          </p:cNvPicPr>
          <p:nvPr>
            <p:ph idx="1"/>
          </p:nvPr>
        </p:nvPicPr>
        <p:blipFill>
          <a:blip r:embed="rId2"/>
          <a:stretch>
            <a:fillRect/>
          </a:stretch>
        </p:blipFill>
        <p:spPr>
          <a:xfrm>
            <a:off x="433907" y="1296988"/>
            <a:ext cx="11257510" cy="4922838"/>
          </a:xfrm>
        </p:spPr>
      </p:pic>
      <p:sp>
        <p:nvSpPr>
          <p:cNvPr id="9" name="Frame 8">
            <a:extLst>
              <a:ext uri="{FF2B5EF4-FFF2-40B4-BE49-F238E27FC236}">
                <a16:creationId xmlns:a16="http://schemas.microsoft.com/office/drawing/2014/main" id="{1B9667F7-9F7B-E55F-408C-5118D7789A9B}"/>
              </a:ext>
            </a:extLst>
          </p:cNvPr>
          <p:cNvSpPr/>
          <p:nvPr/>
        </p:nvSpPr>
        <p:spPr>
          <a:xfrm>
            <a:off x="4443639" y="1719019"/>
            <a:ext cx="1542318" cy="321005"/>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rgbClr val="FF0000"/>
              </a:solidFill>
            </a:endParaRPr>
          </a:p>
        </p:txBody>
      </p:sp>
      <p:sp>
        <p:nvSpPr>
          <p:cNvPr id="8" name="TextBox 7">
            <a:extLst>
              <a:ext uri="{FF2B5EF4-FFF2-40B4-BE49-F238E27FC236}">
                <a16:creationId xmlns:a16="http://schemas.microsoft.com/office/drawing/2014/main" id="{24060E8A-5307-B3BC-4D02-8633F1B8D2DE}"/>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시작 블록 이해하기</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11" name="직사각형 10">
            <a:extLst>
              <a:ext uri="{FF2B5EF4-FFF2-40B4-BE49-F238E27FC236}">
                <a16:creationId xmlns:a16="http://schemas.microsoft.com/office/drawing/2014/main" id="{1EB554D6-C7FC-EC8C-99EE-F549879830CC}"/>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4" name="TextBox 13">
            <a:extLst>
              <a:ext uri="{FF2B5EF4-FFF2-40B4-BE49-F238E27FC236}">
                <a16:creationId xmlns:a16="http://schemas.microsoft.com/office/drawing/2014/main" id="{2320FAA1-946E-7DF0-A052-A50083723564}"/>
              </a:ext>
            </a:extLst>
          </p:cNvPr>
          <p:cNvSpPr txBox="1"/>
          <p:nvPr/>
        </p:nvSpPr>
        <p:spPr>
          <a:xfrm>
            <a:off x="6564222" y="2880931"/>
            <a:ext cx="4453030" cy="2131930"/>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marL="476260" indent="-476260">
              <a:lnSpc>
                <a:spcPct val="150000"/>
              </a:lnSpc>
              <a:buFont typeface="Wingdings" panose="05000000000000000000" pitchFamily="2" charset="2"/>
              <a:buChar char="Ø"/>
            </a:pPr>
            <a:r>
              <a:rPr lang="en-US" altLang="ko-KR" sz="1750" b="1" kern="0">
                <a:solidFill>
                  <a:srgbClr val="000000"/>
                </a:solidFill>
                <a:latin typeface="NanumSquareRoundOTF Bold"/>
                <a:ea typeface="NanumSquareRoundOTF Regular" panose="020B0600000101010101" pitchFamily="34" charset="-127"/>
                <a:cs typeface="Calibri"/>
              </a:rPr>
              <a:t> </a:t>
            </a:r>
            <a:r>
              <a:rPr lang="ko-KR" altLang="en-US" sz="1750" b="1" kern="0">
                <a:solidFill>
                  <a:srgbClr val="000000"/>
                </a:solidFill>
                <a:latin typeface="NanumSquareRoundOTF Bold"/>
                <a:ea typeface="NanumSquareRoundOTF Regular" panose="020B0600000101010101" pitchFamily="34" charset="-127"/>
                <a:cs typeface="Calibri"/>
              </a:rPr>
              <a:t>시작하기 블록을 오른쪽 창으로 옮기게 되면 해당 블록이 엔트리에 입력됩니다</a:t>
            </a:r>
            <a:r>
              <a:rPr lang="en-US" altLang="ko-KR" sz="1750" b="1" kern="0">
                <a:solidFill>
                  <a:srgbClr val="000000"/>
                </a:solidFill>
                <a:latin typeface="NanumSquareRoundOTF Bold"/>
                <a:ea typeface="NanumSquareRoundOTF Regular" panose="020B0600000101010101" pitchFamily="34" charset="-127"/>
                <a:cs typeface="Calibri"/>
              </a:rPr>
              <a:t>.</a:t>
            </a:r>
          </a:p>
          <a:p>
            <a:pPr>
              <a:lnSpc>
                <a:spcPct val="150000"/>
              </a:lnSpc>
            </a:pPr>
            <a:endParaRPr lang="en-US" altLang="ko-KR" sz="1750" b="1" kern="0">
              <a:solidFill>
                <a:srgbClr val="000000"/>
              </a:solidFill>
              <a:latin typeface="NanumSquareRoundOTF Bold"/>
              <a:ea typeface="NanumSquareRoundOTF Regular" panose="020B0600000101010101" pitchFamily="34" charset="-127"/>
              <a:cs typeface="Calibri"/>
            </a:endParaRPr>
          </a:p>
          <a:p>
            <a:pPr marL="476260" indent="-476260">
              <a:lnSpc>
                <a:spcPct val="150000"/>
              </a:lnSpc>
              <a:buFont typeface="Wingdings" panose="05000000000000000000" pitchFamily="2" charset="2"/>
              <a:buChar char="Ø"/>
            </a:pPr>
            <a:r>
              <a:rPr lang="ko-KR" altLang="en-US" sz="1750" b="1" kern="0">
                <a:solidFill>
                  <a:srgbClr val="000000"/>
                </a:solidFill>
                <a:latin typeface="NanumSquareRoundOTF Bold"/>
                <a:ea typeface="NanumSquareRoundOTF Regular" panose="020B0600000101010101" pitchFamily="34" charset="-127"/>
                <a:cs typeface="Calibri"/>
              </a:rPr>
              <a:t> 시작 버튼은 엔트리를 실행할 </a:t>
            </a:r>
            <a:r>
              <a:rPr lang="ko-KR" altLang="en-US" sz="1750" b="1" kern="0">
                <a:latin typeface="NanumSquareRoundOTF Bold"/>
                <a:ea typeface="NanumSquareRoundOTF Regular" panose="020B0600000101010101" pitchFamily="34" charset="-127"/>
                <a:cs typeface="Calibri"/>
              </a:rPr>
              <a:t>때</a:t>
            </a:r>
            <a:r>
              <a:rPr lang="ko-KR" altLang="en-US" sz="1750" b="1" kern="0">
                <a:solidFill>
                  <a:srgbClr val="FF0000"/>
                </a:solidFill>
                <a:latin typeface="NanumSquareRoundOTF Bold"/>
                <a:ea typeface="NanumSquareRoundOTF Regular" panose="020B0600000101010101" pitchFamily="34" charset="-127"/>
                <a:cs typeface="Calibri"/>
              </a:rPr>
              <a:t> 필수적인 블록</a:t>
            </a:r>
            <a:r>
              <a:rPr lang="ko-KR" altLang="en-US" sz="1750" b="1" kern="0">
                <a:solidFill>
                  <a:srgbClr val="000000"/>
                </a:solidFill>
                <a:latin typeface="NanumSquareRoundOTF Bold"/>
                <a:ea typeface="NanumSquareRoundOTF Regular" panose="020B0600000101010101" pitchFamily="34" charset="-127"/>
                <a:cs typeface="Calibri"/>
              </a:rPr>
              <a:t>입니다</a:t>
            </a:r>
            <a:r>
              <a:rPr lang="en-US" altLang="ko-KR" sz="1750" b="1" kern="0">
                <a:solidFill>
                  <a:srgbClr val="000000"/>
                </a:solidFill>
                <a:latin typeface="NanumSquareRoundOTF Bold"/>
                <a:ea typeface="NanumSquareRoundOTF Regular" panose="020B0600000101010101" pitchFamily="34" charset="-127"/>
                <a:cs typeface="Calibri"/>
              </a:rPr>
              <a:t>.</a:t>
            </a:r>
            <a:endParaRPr lang="ko-KR" altLang="en-US" sz="1750">
              <a:ea typeface="맑은 고딕"/>
              <a:cs typeface="Calibri"/>
            </a:endParaRPr>
          </a:p>
        </p:txBody>
      </p:sp>
      <p:cxnSp>
        <p:nvCxnSpPr>
          <p:cNvPr id="3" name="직선 화살표 연결선 2">
            <a:extLst>
              <a:ext uri="{FF2B5EF4-FFF2-40B4-BE49-F238E27FC236}">
                <a16:creationId xmlns:a16="http://schemas.microsoft.com/office/drawing/2014/main" id="{8455ACA1-15DC-86B9-A342-F87B12A44570}"/>
              </a:ext>
            </a:extLst>
          </p:cNvPr>
          <p:cNvCxnSpPr/>
          <p:nvPr/>
        </p:nvCxnSpPr>
        <p:spPr>
          <a:xfrm>
            <a:off x="5971592" y="1888604"/>
            <a:ext cx="476212" cy="3406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1BE7E5C9-BF2C-BF9A-A761-D706918F3EDA}"/>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326226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F191C9C-0E28-4B15-C50B-14BDAEAC7D8C}"/>
              </a:ext>
            </a:extLst>
          </p:cNvPr>
          <p:cNvPicPr>
            <a:picLocks noGrp="1" noChangeAspect="1"/>
          </p:cNvPicPr>
          <p:nvPr>
            <p:ph idx="1"/>
          </p:nvPr>
        </p:nvPicPr>
        <p:blipFill>
          <a:blip r:embed="rId3"/>
          <a:stretch>
            <a:fillRect/>
          </a:stretch>
        </p:blipFill>
        <p:spPr>
          <a:xfrm>
            <a:off x="1281312" y="1217935"/>
            <a:ext cx="3106303" cy="5063780"/>
          </a:xfrm>
        </p:spPr>
      </p:pic>
      <p:sp>
        <p:nvSpPr>
          <p:cNvPr id="6" name="Frame 5">
            <a:extLst>
              <a:ext uri="{FF2B5EF4-FFF2-40B4-BE49-F238E27FC236}">
                <a16:creationId xmlns:a16="http://schemas.microsoft.com/office/drawing/2014/main" id="{706537BE-5838-1316-03F2-96BC85837DCA}"/>
              </a:ext>
            </a:extLst>
          </p:cNvPr>
          <p:cNvSpPr/>
          <p:nvPr/>
        </p:nvSpPr>
        <p:spPr>
          <a:xfrm>
            <a:off x="1458816" y="2006665"/>
            <a:ext cx="614655" cy="51435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rgbClr val="FF0000"/>
              </a:solidFill>
            </a:endParaRPr>
          </a:p>
        </p:txBody>
      </p:sp>
      <p:sp>
        <p:nvSpPr>
          <p:cNvPr id="12" name="TextBox 11">
            <a:extLst>
              <a:ext uri="{FF2B5EF4-FFF2-40B4-BE49-F238E27FC236}">
                <a16:creationId xmlns:a16="http://schemas.microsoft.com/office/drawing/2014/main" id="{439AD3E0-BA88-5831-DEF0-34C7A992597F}"/>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흐름 블록 이해하기</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13" name="직사각형 12">
            <a:extLst>
              <a:ext uri="{FF2B5EF4-FFF2-40B4-BE49-F238E27FC236}">
                <a16:creationId xmlns:a16="http://schemas.microsoft.com/office/drawing/2014/main" id="{10C17D6B-70AD-DA44-2023-AD4E8D45BF0F}"/>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9" name="TextBox 18">
            <a:extLst>
              <a:ext uri="{FF2B5EF4-FFF2-40B4-BE49-F238E27FC236}">
                <a16:creationId xmlns:a16="http://schemas.microsoft.com/office/drawing/2014/main" id="{2C011F88-FC77-A3FA-A012-A824EAD6655C}"/>
              </a:ext>
            </a:extLst>
          </p:cNvPr>
          <p:cNvSpPr txBox="1"/>
          <p:nvPr/>
        </p:nvSpPr>
        <p:spPr>
          <a:xfrm>
            <a:off x="4594171" y="1763779"/>
            <a:ext cx="6624015" cy="3329566"/>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just">
              <a:lnSpc>
                <a:spcPct val="150000"/>
              </a:lnSpc>
            </a:pPr>
            <a:r>
              <a:rPr lang="ko-KR" altLang="en-US" sz="2333" b="1" kern="0">
                <a:solidFill>
                  <a:srgbClr val="000000"/>
                </a:solidFill>
                <a:latin typeface="NanumSquareRoundOTF Bold"/>
                <a:ea typeface="NanumSquareRoundOTF Regular"/>
              </a:rPr>
              <a:t>- 기본적으로 엔트리 블록은 </a:t>
            </a:r>
            <a:r>
              <a:rPr lang="ko-KR" altLang="en-US" sz="2333" b="1" kern="0">
                <a:solidFill>
                  <a:srgbClr val="FF0000"/>
                </a:solidFill>
                <a:latin typeface="NanumSquareRoundOTF Bold"/>
                <a:ea typeface="NanumSquareRoundOTF Regular"/>
              </a:rPr>
              <a:t>위에서부터 </a:t>
            </a:r>
            <a:endParaRPr lang="en-US" altLang="ko-KR" sz="2333" b="1" kern="0">
              <a:solidFill>
                <a:srgbClr val="000000"/>
              </a:solidFill>
              <a:latin typeface="NanumSquareRoundOTF Bold"/>
              <a:ea typeface="NanumSquareRoundOTF Regular"/>
            </a:endParaRPr>
          </a:p>
          <a:p>
            <a:pPr algn="just">
              <a:lnSpc>
                <a:spcPct val="150000"/>
              </a:lnSpc>
            </a:pPr>
            <a:r>
              <a:rPr lang="ko-KR" altLang="en-US" sz="2333" b="1" kern="0">
                <a:solidFill>
                  <a:srgbClr val="FF0000"/>
                </a:solidFill>
                <a:latin typeface="NanumSquareRoundOTF Bold"/>
                <a:ea typeface="NanumSquareRoundOTF Regular"/>
              </a:rPr>
              <a:t>  배치한 순서대로</a:t>
            </a:r>
            <a:r>
              <a:rPr lang="ko-KR" altLang="en-US" sz="2333" b="1" kern="0">
                <a:solidFill>
                  <a:srgbClr val="000000"/>
                </a:solidFill>
                <a:latin typeface="NanumSquareRoundOTF Bold"/>
                <a:ea typeface="NanumSquareRoundOTF Regular"/>
              </a:rPr>
              <a:t> 실행합니다</a:t>
            </a:r>
            <a:r>
              <a:rPr lang="en-US" altLang="ko-KR" sz="2333" b="1" kern="0">
                <a:solidFill>
                  <a:srgbClr val="000000"/>
                </a:solidFill>
                <a:latin typeface="NanumSquareRoundOTF Bold"/>
                <a:ea typeface="NanumSquareRoundOTF Regular"/>
              </a:rPr>
              <a:t>.</a:t>
            </a:r>
          </a:p>
          <a:p>
            <a:pPr marL="476260" indent="-476260">
              <a:lnSpc>
                <a:spcPct val="150000"/>
              </a:lnSpc>
              <a:buFont typeface="Wingdings" panose="05000000000000000000" pitchFamily="2" charset="2"/>
              <a:buChar char="Ø"/>
            </a:pPr>
            <a:endParaRPr lang="en-US" altLang="ko-KR" sz="2333" b="1" kern="0">
              <a:solidFill>
                <a:srgbClr val="000000"/>
              </a:solidFill>
              <a:latin typeface="NanumSquareRoundOTF Bold"/>
              <a:ea typeface="NanumSquareRoundOTF Regular" panose="020B0600000101010101" pitchFamily="34" charset="-127"/>
              <a:cs typeface="Calibri"/>
            </a:endParaRPr>
          </a:p>
          <a:p>
            <a:pPr algn="just">
              <a:lnSpc>
                <a:spcPct val="150000"/>
              </a:lnSpc>
            </a:pPr>
            <a:r>
              <a:rPr lang="ko-KR" altLang="en-US" sz="2333" b="1" kern="0">
                <a:solidFill>
                  <a:srgbClr val="000000"/>
                </a:solidFill>
                <a:latin typeface="NanumSquareRoundOTF Bold"/>
                <a:ea typeface="NanumSquareRoundOTF Regular"/>
                <a:cs typeface="Calibri"/>
              </a:rPr>
              <a:t>-  순서대로 블록이 실행되는 경우 외에</a:t>
            </a:r>
            <a:r>
              <a:rPr lang="en-US" altLang="ko-KR" sz="2333" b="1" kern="0">
                <a:solidFill>
                  <a:srgbClr val="000000"/>
                </a:solidFill>
                <a:latin typeface="NanumSquareRoundOTF Bold"/>
                <a:ea typeface="NanumSquareRoundOTF Regular"/>
                <a:cs typeface="Calibri"/>
              </a:rPr>
              <a:t>, </a:t>
            </a:r>
            <a:r>
              <a:rPr lang="ko-KR" altLang="en-US" sz="2333" b="1" kern="0">
                <a:solidFill>
                  <a:srgbClr val="000000"/>
                </a:solidFill>
                <a:latin typeface="NanumSquareRoundOTF Bold"/>
                <a:ea typeface="NanumSquareRoundOTF Regular"/>
                <a:cs typeface="Calibri"/>
              </a:rPr>
              <a:t>어떠한 조건을 추가하여 흐름을 마음대로 바꿀 수 있게 도와주는 블록을 </a:t>
            </a:r>
            <a:r>
              <a:rPr lang="en-US" altLang="ko-KR" sz="2333" b="1" kern="0">
                <a:solidFill>
                  <a:srgbClr val="FF0000"/>
                </a:solidFill>
                <a:latin typeface="NanumSquareRoundOTF Bold"/>
                <a:ea typeface="NanumSquareRoundOTF Regular"/>
                <a:cs typeface="Calibri"/>
              </a:rPr>
              <a:t>‘</a:t>
            </a:r>
            <a:r>
              <a:rPr lang="ko-KR" altLang="en-US" sz="2333" b="1" kern="0">
                <a:solidFill>
                  <a:srgbClr val="FF0000"/>
                </a:solidFill>
                <a:latin typeface="NanumSquareRoundOTF Bold"/>
                <a:ea typeface="NanumSquareRoundOTF Regular"/>
                <a:cs typeface="Calibri"/>
              </a:rPr>
              <a:t>흐름 블록</a:t>
            </a:r>
            <a:r>
              <a:rPr lang="en-US" altLang="ko-KR" sz="2333" b="1" kern="0">
                <a:solidFill>
                  <a:srgbClr val="000000"/>
                </a:solidFill>
                <a:latin typeface="NanumSquareRoundOTF Bold"/>
                <a:ea typeface="NanumSquareRoundOTF Regular"/>
                <a:cs typeface="Calibri"/>
              </a:rPr>
              <a:t>’ </a:t>
            </a:r>
            <a:r>
              <a:rPr lang="ko-KR" altLang="en-US" sz="2333" b="1" kern="0">
                <a:solidFill>
                  <a:srgbClr val="000000"/>
                </a:solidFill>
                <a:latin typeface="NanumSquareRoundOTF Bold"/>
                <a:ea typeface="NanumSquareRoundOTF Regular"/>
                <a:cs typeface="Calibri"/>
              </a:rPr>
              <a:t>이라고 합니다</a:t>
            </a:r>
            <a:r>
              <a:rPr lang="en-US" altLang="ko-KR" sz="2333" b="1" kern="0">
                <a:solidFill>
                  <a:srgbClr val="000000"/>
                </a:solidFill>
                <a:latin typeface="NanumSquareRoundOTF Bold"/>
                <a:ea typeface="NanumSquareRoundOTF Regular"/>
                <a:cs typeface="Calibri"/>
              </a:rPr>
              <a:t>.</a:t>
            </a:r>
            <a:endParaRPr lang="en-US" sz="3000">
              <a:cs typeface="Calibri"/>
            </a:endParaRPr>
          </a:p>
        </p:txBody>
      </p:sp>
      <p:sp>
        <p:nvSpPr>
          <p:cNvPr id="9" name="직사각형 8">
            <a:extLst>
              <a:ext uri="{FF2B5EF4-FFF2-40B4-BE49-F238E27FC236}">
                <a16:creationId xmlns:a16="http://schemas.microsoft.com/office/drawing/2014/main" id="{353FF115-8CF5-770E-BB24-CC5E70AE6BA8}"/>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10604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9F68206E-C30A-364E-99AC-D98CA419A15A}"/>
              </a:ext>
            </a:extLst>
          </p:cNvPr>
          <p:cNvPicPr>
            <a:picLocks noGrp="1" noChangeAspect="1"/>
          </p:cNvPicPr>
          <p:nvPr>
            <p:ph idx="1"/>
          </p:nvPr>
        </p:nvPicPr>
        <p:blipFill>
          <a:blip r:embed="rId2"/>
          <a:stretch>
            <a:fillRect/>
          </a:stretch>
        </p:blipFill>
        <p:spPr>
          <a:xfrm>
            <a:off x="1080537" y="1367248"/>
            <a:ext cx="10459062" cy="4914467"/>
          </a:xfrm>
        </p:spPr>
      </p:pic>
      <p:sp>
        <p:nvSpPr>
          <p:cNvPr id="12" name="Frame 11">
            <a:extLst>
              <a:ext uri="{FF2B5EF4-FFF2-40B4-BE49-F238E27FC236}">
                <a16:creationId xmlns:a16="http://schemas.microsoft.com/office/drawing/2014/main" id="{D706B374-9F37-35F4-6270-3FDE94EE49D1}"/>
              </a:ext>
            </a:extLst>
          </p:cNvPr>
          <p:cNvSpPr/>
          <p:nvPr/>
        </p:nvSpPr>
        <p:spPr>
          <a:xfrm>
            <a:off x="4830927" y="2331097"/>
            <a:ext cx="1169307" cy="62865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rgbClr val="FF0000"/>
              </a:solidFill>
            </a:endParaRPr>
          </a:p>
        </p:txBody>
      </p:sp>
      <p:sp>
        <p:nvSpPr>
          <p:cNvPr id="6" name="TextBox 5">
            <a:extLst>
              <a:ext uri="{FF2B5EF4-FFF2-40B4-BE49-F238E27FC236}">
                <a16:creationId xmlns:a16="http://schemas.microsoft.com/office/drawing/2014/main" id="{9798B575-B63C-5F83-199B-2AAD26FD50FE}"/>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흐름 블록 이해하기</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7" name="직사각형 6">
            <a:extLst>
              <a:ext uri="{FF2B5EF4-FFF2-40B4-BE49-F238E27FC236}">
                <a16:creationId xmlns:a16="http://schemas.microsoft.com/office/drawing/2014/main" id="{C18EF5FB-3E1B-FD24-2150-E196B3BC522A}"/>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9" name="TextBox 8">
            <a:extLst>
              <a:ext uri="{FF2B5EF4-FFF2-40B4-BE49-F238E27FC236}">
                <a16:creationId xmlns:a16="http://schemas.microsoft.com/office/drawing/2014/main" id="{A4343ADB-C860-1125-E484-4BA2CDC9EDC4}"/>
              </a:ext>
            </a:extLst>
          </p:cNvPr>
          <p:cNvSpPr txBox="1"/>
          <p:nvPr/>
        </p:nvSpPr>
        <p:spPr>
          <a:xfrm>
            <a:off x="6340146" y="3764958"/>
            <a:ext cx="5059172" cy="1727974"/>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marL="476260" indent="-476260" algn="just">
              <a:lnSpc>
                <a:spcPct val="150000"/>
              </a:lnSpc>
              <a:buFont typeface="Wingdings" panose="05000000000000000000" pitchFamily="2" charset="2"/>
              <a:buChar char="Ø"/>
            </a:pPr>
            <a:r>
              <a:rPr lang="en-US" altLang="ko-KR" sz="1750" b="1" kern="0">
                <a:solidFill>
                  <a:srgbClr val="000000"/>
                </a:solidFill>
                <a:latin typeface="NanumSquareRoundOTF Bold"/>
                <a:ea typeface="NanumSquareRoundOTF Regular"/>
                <a:cs typeface="Calibri"/>
              </a:rPr>
              <a:t> </a:t>
            </a:r>
            <a:r>
              <a:rPr lang="ko-KR" altLang="en-US" sz="1750" b="1" kern="0">
                <a:solidFill>
                  <a:srgbClr val="000000"/>
                </a:solidFill>
                <a:latin typeface="NanumSquareRoundOTF Bold"/>
                <a:ea typeface="NanumSquareRoundOTF Regular"/>
                <a:cs typeface="Calibri"/>
              </a:rPr>
              <a:t>예를 들어서</a:t>
            </a:r>
            <a:r>
              <a:rPr lang="en-US" altLang="ko-KR" sz="1750" b="1" kern="0">
                <a:solidFill>
                  <a:srgbClr val="000000"/>
                </a:solidFill>
                <a:latin typeface="NanumSquareRoundOTF Bold"/>
                <a:ea typeface="NanumSquareRoundOTF Regular"/>
                <a:cs typeface="Calibri"/>
              </a:rPr>
              <a:t>, </a:t>
            </a:r>
            <a:r>
              <a:rPr lang="ko-KR" altLang="en-US" sz="1750" b="1" kern="0">
                <a:solidFill>
                  <a:srgbClr val="000000"/>
                </a:solidFill>
                <a:latin typeface="NanumSquareRoundOTF Bold"/>
                <a:ea typeface="NanumSquareRoundOTF Regular"/>
                <a:cs typeface="Calibri"/>
              </a:rPr>
              <a:t>흐름 블록에서 </a:t>
            </a:r>
            <a:r>
              <a:rPr lang="en-US" altLang="ko-KR" sz="1750" b="1" kern="0">
                <a:solidFill>
                  <a:srgbClr val="000000"/>
                </a:solidFill>
                <a:latin typeface="NanumSquareRoundOTF Bold"/>
                <a:ea typeface="NanumSquareRoundOTF Regular"/>
                <a:cs typeface="Calibri"/>
              </a:rPr>
              <a:t>’10</a:t>
            </a:r>
            <a:r>
              <a:rPr lang="ko-KR" altLang="en-US" sz="1750" b="1" kern="0">
                <a:solidFill>
                  <a:srgbClr val="000000"/>
                </a:solidFill>
                <a:latin typeface="NanumSquareRoundOTF Bold"/>
                <a:ea typeface="NanumSquareRoundOTF Regular"/>
                <a:cs typeface="Calibri"/>
              </a:rPr>
              <a:t>번 반복하기</a:t>
            </a:r>
            <a:r>
              <a:rPr lang="en-US" altLang="ko-KR" sz="1750" b="1" kern="0">
                <a:solidFill>
                  <a:srgbClr val="000000"/>
                </a:solidFill>
                <a:latin typeface="NanumSquareRoundOTF Bold"/>
                <a:ea typeface="NanumSquareRoundOTF Regular"/>
                <a:cs typeface="Calibri"/>
              </a:rPr>
              <a:t>’ </a:t>
            </a:r>
            <a:r>
              <a:rPr lang="ko-KR" altLang="en-US" sz="1750" b="1" kern="0">
                <a:solidFill>
                  <a:srgbClr val="000000"/>
                </a:solidFill>
                <a:latin typeface="NanumSquareRoundOTF Bold"/>
                <a:ea typeface="NanumSquareRoundOTF Regular"/>
                <a:cs typeface="Calibri"/>
              </a:rPr>
              <a:t>블록을 선택하여 오른쪽 창에 두면  </a:t>
            </a:r>
            <a:r>
              <a:rPr lang="ko-KR" altLang="en-US" sz="1750" b="1" kern="0">
                <a:solidFill>
                  <a:srgbClr val="FF0000"/>
                </a:solidFill>
                <a:latin typeface="NanumSquareRoundOTF Bold"/>
                <a:ea typeface="NanumSquareRoundOTF Regular"/>
                <a:cs typeface="Calibri"/>
              </a:rPr>
              <a:t>설정한 횟수만큼 감싸고 있는 </a:t>
            </a:r>
            <a:r>
              <a:rPr lang="ko-KR" altLang="en-US" sz="1750" b="1" kern="0" err="1">
                <a:solidFill>
                  <a:srgbClr val="FF0000"/>
                </a:solidFill>
                <a:latin typeface="NanumSquareRoundOTF Bold"/>
                <a:ea typeface="NanumSquareRoundOTF Regular"/>
                <a:cs typeface="Calibri"/>
              </a:rPr>
              <a:t>블록들을</a:t>
            </a:r>
            <a:r>
              <a:rPr lang="ko-KR" altLang="en-US" sz="1750" b="1" kern="0">
                <a:solidFill>
                  <a:srgbClr val="FF0000"/>
                </a:solidFill>
                <a:latin typeface="NanumSquareRoundOTF Bold"/>
                <a:ea typeface="NanumSquareRoundOTF Regular"/>
                <a:cs typeface="Calibri"/>
              </a:rPr>
              <a:t> 반복</a:t>
            </a:r>
            <a:r>
              <a:rPr lang="ko-KR" altLang="en-US" sz="1750" b="1" kern="0">
                <a:solidFill>
                  <a:srgbClr val="000000"/>
                </a:solidFill>
                <a:latin typeface="NanumSquareRoundOTF Bold"/>
                <a:ea typeface="NanumSquareRoundOTF Regular"/>
                <a:cs typeface="Calibri"/>
              </a:rPr>
              <a:t>하여 실행합니다</a:t>
            </a:r>
            <a:r>
              <a:rPr lang="en-US" altLang="ko-KR" sz="1750" b="1" kern="0">
                <a:solidFill>
                  <a:srgbClr val="000000"/>
                </a:solidFill>
                <a:latin typeface="NanumSquareRoundOTF Bold"/>
                <a:ea typeface="NanumSquareRoundOTF Regular"/>
                <a:cs typeface="Calibri"/>
              </a:rPr>
              <a:t>.</a:t>
            </a:r>
            <a:endParaRPr lang="ko-KR" altLang="en-US" sz="1750">
              <a:ea typeface="NanumSquareRoundOTF Regular"/>
              <a:cs typeface="Calibri"/>
            </a:endParaRPr>
          </a:p>
        </p:txBody>
      </p:sp>
      <p:cxnSp>
        <p:nvCxnSpPr>
          <p:cNvPr id="3" name="직선 화살표 연결선 2">
            <a:extLst>
              <a:ext uri="{FF2B5EF4-FFF2-40B4-BE49-F238E27FC236}">
                <a16:creationId xmlns:a16="http://schemas.microsoft.com/office/drawing/2014/main" id="{B493DEE2-C838-2C58-46FD-C4890982D804}"/>
              </a:ext>
            </a:extLst>
          </p:cNvPr>
          <p:cNvCxnSpPr/>
          <p:nvPr/>
        </p:nvCxnSpPr>
        <p:spPr>
          <a:xfrm>
            <a:off x="6019217" y="2469629"/>
            <a:ext cx="657187" cy="1882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8F4ABCA-6A55-ABF0-553D-83D8E3011F75}"/>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129121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295DB745-5727-A7E9-F640-4911177B11AD}"/>
              </a:ext>
            </a:extLst>
          </p:cNvPr>
          <p:cNvPicPr>
            <a:picLocks noGrp="1" noChangeAspect="1"/>
          </p:cNvPicPr>
          <p:nvPr>
            <p:ph idx="1"/>
          </p:nvPr>
        </p:nvPicPr>
        <p:blipFill rotWithShape="1">
          <a:blip r:embed="rId2"/>
          <a:srcRect l="2703" r="10416" b="8929"/>
          <a:stretch/>
        </p:blipFill>
        <p:spPr>
          <a:xfrm>
            <a:off x="569717" y="1963018"/>
            <a:ext cx="5138363" cy="3124508"/>
          </a:xfrm>
        </p:spPr>
      </p:pic>
      <p:sp>
        <p:nvSpPr>
          <p:cNvPr id="5" name="Arrow: Right 4">
            <a:extLst>
              <a:ext uri="{FF2B5EF4-FFF2-40B4-BE49-F238E27FC236}">
                <a16:creationId xmlns:a16="http://schemas.microsoft.com/office/drawing/2014/main" id="{140C06C3-9A78-DFAA-C99E-F36981E47A8E}"/>
              </a:ext>
            </a:extLst>
          </p:cNvPr>
          <p:cNvSpPr/>
          <p:nvPr/>
        </p:nvSpPr>
        <p:spPr>
          <a:xfrm>
            <a:off x="1148884" y="3096278"/>
            <a:ext cx="655688" cy="39790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7" name="TextBox 6">
            <a:extLst>
              <a:ext uri="{FF2B5EF4-FFF2-40B4-BE49-F238E27FC236}">
                <a16:creationId xmlns:a16="http://schemas.microsoft.com/office/drawing/2014/main" id="{3D4CC6BD-A82F-B115-331A-A39B28DDC1E7}"/>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흐름 블록 이해하기</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1" name="TextBox 10">
            <a:extLst>
              <a:ext uri="{FF2B5EF4-FFF2-40B4-BE49-F238E27FC236}">
                <a16:creationId xmlns:a16="http://schemas.microsoft.com/office/drawing/2014/main" id="{4CC86964-745A-4986-55BC-8023AA318BFD}"/>
              </a:ext>
            </a:extLst>
          </p:cNvPr>
          <p:cNvSpPr txBox="1"/>
          <p:nvPr/>
        </p:nvSpPr>
        <p:spPr>
          <a:xfrm>
            <a:off x="6171300" y="919126"/>
            <a:ext cx="5450983" cy="4487639"/>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marL="476260" indent="-476260">
              <a:lnSpc>
                <a:spcPct val="150000"/>
              </a:lnSpc>
              <a:buFont typeface="Wingdings" panose="05000000000000000000" pitchFamily="2" charset="2"/>
              <a:buChar char="Ø"/>
            </a:pPr>
            <a:r>
              <a:rPr lang="ko-KR" altLang="en-US" sz="2667" b="1" kern="0">
                <a:solidFill>
                  <a:srgbClr val="000000"/>
                </a:solidFill>
                <a:latin typeface="NanumSquareRoundOTF Bold"/>
                <a:ea typeface="NanumSquareRoundOTF Regular" panose="020B0600000101010101" pitchFamily="34" charset="-127"/>
              </a:rPr>
              <a:t> </a:t>
            </a:r>
            <a:r>
              <a:rPr lang="en-US" altLang="ko-KR" sz="2333" b="1" kern="0">
                <a:solidFill>
                  <a:srgbClr val="000000"/>
                </a:solidFill>
                <a:latin typeface="NanumSquareRoundOTF Bold"/>
                <a:ea typeface="NanumSquareRoundOTF Regular" panose="020B0600000101010101" pitchFamily="34" charset="-127"/>
              </a:rPr>
              <a:t>‘ □</a:t>
            </a:r>
            <a:r>
              <a:rPr lang="ko-KR" altLang="en-US" sz="2333" b="1" kern="0">
                <a:solidFill>
                  <a:srgbClr val="000000"/>
                </a:solidFill>
                <a:latin typeface="맑은 고딕" panose="020B0503020000020004" pitchFamily="50" charset="-127"/>
                <a:ea typeface="맑은 고딕" panose="020B0503020000020004" pitchFamily="50" charset="-127"/>
              </a:rPr>
              <a:t>번 반복하기</a:t>
            </a:r>
            <a:r>
              <a:rPr lang="en-US" altLang="ko-KR" sz="2333" b="1" kern="0">
                <a:solidFill>
                  <a:srgbClr val="000000"/>
                </a:solidFill>
                <a:latin typeface="맑은 고딕" panose="020B0503020000020004" pitchFamily="50" charset="-127"/>
                <a:ea typeface="맑은 고딕" panose="020B0503020000020004" pitchFamily="50" charset="-127"/>
              </a:rPr>
              <a:t>’ </a:t>
            </a:r>
            <a:r>
              <a:rPr lang="ko-KR" altLang="en-US" sz="2333" b="1" kern="0">
                <a:solidFill>
                  <a:srgbClr val="000000"/>
                </a:solidFill>
                <a:latin typeface="맑은 고딕" panose="020B0503020000020004" pitchFamily="50" charset="-127"/>
                <a:ea typeface="맑은 고딕" panose="020B0503020000020004" pitchFamily="50" charset="-127"/>
              </a:rPr>
              <a:t>블록에서 노란색으로 표시되어 있는 </a:t>
            </a:r>
            <a:r>
              <a:rPr lang="en-US" altLang="ko-KR" sz="2333" b="1" kern="0">
                <a:solidFill>
                  <a:srgbClr val="000000"/>
                </a:solidFill>
                <a:latin typeface="NanumSquareRoundOTF Bold"/>
                <a:ea typeface="NanumSquareRoundOTF Regular" panose="020B0600000101010101" pitchFamily="34" charset="-127"/>
              </a:rPr>
              <a:t>□ </a:t>
            </a:r>
            <a:r>
              <a:rPr lang="ko-KR" altLang="en-US" sz="2333" b="1" kern="0">
                <a:solidFill>
                  <a:srgbClr val="000000"/>
                </a:solidFill>
                <a:latin typeface="NanumSquareRoundOTF Bold"/>
                <a:ea typeface="NanumSquareRoundOTF Regular" panose="020B0600000101010101" pitchFamily="34" charset="-127"/>
              </a:rPr>
              <a:t>공간을 클릭하여 반복할 횟수를 직접 설정할 수</a:t>
            </a:r>
            <a:endParaRPr lang="en-US" altLang="ko-KR" sz="2333" b="1" kern="0">
              <a:solidFill>
                <a:srgbClr val="000000"/>
              </a:solidFill>
              <a:latin typeface="NanumSquareRoundOTF Bold"/>
              <a:ea typeface="NanumSquareRoundOTF Regular" panose="020B0600000101010101" pitchFamily="34" charset="-127"/>
            </a:endParaRPr>
          </a:p>
          <a:p>
            <a:pPr>
              <a:lnSpc>
                <a:spcPct val="150000"/>
              </a:lnSpc>
            </a:pPr>
            <a:r>
              <a:rPr lang="en-US" altLang="ko-KR" sz="2333" b="1" kern="0">
                <a:solidFill>
                  <a:srgbClr val="000000"/>
                </a:solidFill>
                <a:latin typeface="NanumSquareRoundOTF Bold"/>
                <a:ea typeface="NanumSquareRoundOTF Regular" panose="020B0600000101010101" pitchFamily="34" charset="-127"/>
              </a:rPr>
              <a:t>      </a:t>
            </a:r>
            <a:r>
              <a:rPr lang="ko-KR" altLang="en-US" sz="2333" b="1" kern="0">
                <a:solidFill>
                  <a:srgbClr val="000000"/>
                </a:solidFill>
                <a:latin typeface="NanumSquareRoundOTF Bold"/>
                <a:ea typeface="NanumSquareRoundOTF Regular" panose="020B0600000101010101" pitchFamily="34" charset="-127"/>
              </a:rPr>
              <a:t>있습니다</a:t>
            </a:r>
            <a:r>
              <a:rPr lang="en-US" altLang="ko-KR" sz="2333" b="1" kern="0">
                <a:solidFill>
                  <a:srgbClr val="000000"/>
                </a:solidFill>
                <a:latin typeface="NanumSquareRoundOTF Bold"/>
                <a:ea typeface="NanumSquareRoundOTF Regular" panose="020B0600000101010101" pitchFamily="34" charset="-127"/>
              </a:rPr>
              <a:t>.</a:t>
            </a:r>
          </a:p>
          <a:p>
            <a:pPr marL="476260" indent="-476260">
              <a:lnSpc>
                <a:spcPct val="150000"/>
              </a:lnSpc>
              <a:buFont typeface="Wingdings" panose="05000000000000000000" pitchFamily="2" charset="2"/>
              <a:buChar char="Ø"/>
            </a:pPr>
            <a:endParaRPr lang="en-US" altLang="ko-KR" sz="2333" b="1" kern="0">
              <a:solidFill>
                <a:srgbClr val="000000"/>
              </a:solidFill>
              <a:latin typeface="NanumSquareRoundOTF Bold"/>
              <a:ea typeface="NanumSquareRoundOTF Regular" panose="020B0600000101010101" pitchFamily="34" charset="-127"/>
              <a:cs typeface="Calibri"/>
            </a:endParaRPr>
          </a:p>
          <a:p>
            <a:pPr marL="476260" indent="-476260">
              <a:lnSpc>
                <a:spcPct val="150000"/>
              </a:lnSpc>
              <a:buFont typeface="Wingdings" panose="05000000000000000000" pitchFamily="2" charset="2"/>
              <a:buChar char="Ø"/>
            </a:pPr>
            <a:r>
              <a:rPr lang="ko-KR" altLang="en-US" sz="2333" b="1" kern="0">
                <a:solidFill>
                  <a:srgbClr val="000000"/>
                </a:solidFill>
                <a:latin typeface="NanumSquareRoundOTF Bold"/>
                <a:ea typeface="NanumSquareRoundOTF Regular" panose="020B0600000101010101" pitchFamily="34" charset="-127"/>
                <a:cs typeface="Calibri"/>
              </a:rPr>
              <a:t> 예를 들어 </a:t>
            </a:r>
            <a:r>
              <a:rPr lang="en-US" altLang="ko-KR" sz="2333" b="1" kern="0">
                <a:solidFill>
                  <a:srgbClr val="000000"/>
                </a:solidFill>
                <a:latin typeface="NanumSquareRoundOTF Bold"/>
                <a:ea typeface="NanumSquareRoundOTF Regular" panose="020B0600000101010101" pitchFamily="34" charset="-127"/>
              </a:rPr>
              <a:t>□ </a:t>
            </a:r>
            <a:r>
              <a:rPr lang="ko-KR" altLang="en-US" sz="2333" b="1" kern="0">
                <a:solidFill>
                  <a:srgbClr val="000000"/>
                </a:solidFill>
                <a:latin typeface="NanumSquareRoundOTF Bold"/>
                <a:ea typeface="NanumSquareRoundOTF Regular" panose="020B0600000101010101" pitchFamily="34" charset="-127"/>
              </a:rPr>
              <a:t>안에 숫자 </a:t>
            </a:r>
            <a:r>
              <a:rPr lang="en-US" altLang="ko-KR" sz="2333" b="1" kern="0">
                <a:solidFill>
                  <a:srgbClr val="FF0000"/>
                </a:solidFill>
                <a:latin typeface="NanumSquareRoundOTF Bold"/>
                <a:ea typeface="NanumSquareRoundOTF Regular" panose="020B0600000101010101" pitchFamily="34" charset="-127"/>
              </a:rPr>
              <a:t>’30’</a:t>
            </a:r>
            <a:r>
              <a:rPr lang="ko-KR" altLang="en-US" sz="2333" b="1" kern="0">
                <a:solidFill>
                  <a:srgbClr val="FF0000"/>
                </a:solidFill>
                <a:latin typeface="NanumSquareRoundOTF Bold"/>
                <a:ea typeface="NanumSquareRoundOTF Regular" panose="020B0600000101010101" pitchFamily="34" charset="-127"/>
              </a:rPr>
              <a:t>을 </a:t>
            </a:r>
            <a:r>
              <a:rPr lang="ko-KR" altLang="en-US" sz="2333" b="1" kern="0">
                <a:latin typeface="NanumSquareRoundOTF Bold"/>
                <a:ea typeface="NanumSquareRoundOTF Regular" panose="020B0600000101010101" pitchFamily="34" charset="-127"/>
              </a:rPr>
              <a:t>입력하게 되면 </a:t>
            </a:r>
            <a:r>
              <a:rPr lang="ko-KR" altLang="en-US" sz="2333" b="1" kern="0">
                <a:solidFill>
                  <a:srgbClr val="000000"/>
                </a:solidFill>
                <a:latin typeface="NanumSquareRoundOTF Bold"/>
                <a:ea typeface="NanumSquareRoundOTF Regular" panose="020B0600000101010101" pitchFamily="34" charset="-127"/>
              </a:rPr>
              <a:t>흐름 블록안에 들어가 있는 블록들이 </a:t>
            </a:r>
            <a:r>
              <a:rPr lang="ko-KR" altLang="en-US" sz="2333" b="1" kern="0">
                <a:solidFill>
                  <a:srgbClr val="FF0000"/>
                </a:solidFill>
                <a:latin typeface="NanumSquareRoundOTF Bold"/>
                <a:ea typeface="NanumSquareRoundOTF Regular" panose="020B0600000101010101" pitchFamily="34" charset="-127"/>
              </a:rPr>
              <a:t>총 </a:t>
            </a:r>
            <a:r>
              <a:rPr lang="en-US" altLang="ko-KR" sz="2333" b="1" kern="0">
                <a:solidFill>
                  <a:srgbClr val="FF0000"/>
                </a:solidFill>
                <a:latin typeface="NanumSquareRoundOTF Bold"/>
                <a:ea typeface="NanumSquareRoundOTF Regular" panose="020B0600000101010101" pitchFamily="34" charset="-127"/>
              </a:rPr>
              <a:t>30</a:t>
            </a:r>
            <a:r>
              <a:rPr lang="ko-KR" altLang="en-US" sz="2333" b="1" kern="0">
                <a:solidFill>
                  <a:srgbClr val="FF0000"/>
                </a:solidFill>
                <a:latin typeface="NanumSquareRoundOTF Bold"/>
                <a:ea typeface="NanumSquareRoundOTF Regular" panose="020B0600000101010101" pitchFamily="34" charset="-127"/>
              </a:rPr>
              <a:t>번 반복실행</a:t>
            </a:r>
            <a:r>
              <a:rPr lang="ko-KR" altLang="en-US" sz="2333" b="1" kern="0">
                <a:solidFill>
                  <a:srgbClr val="000000"/>
                </a:solidFill>
                <a:latin typeface="NanumSquareRoundOTF Bold"/>
                <a:ea typeface="NanumSquareRoundOTF Regular" panose="020B0600000101010101" pitchFamily="34" charset="-127"/>
              </a:rPr>
              <a:t> 됩니다</a:t>
            </a:r>
            <a:r>
              <a:rPr lang="en-US" altLang="ko-KR" sz="2333" b="1" kern="0">
                <a:solidFill>
                  <a:srgbClr val="000000"/>
                </a:solidFill>
                <a:latin typeface="NanumSquareRoundOTF Bold"/>
                <a:ea typeface="NanumSquareRoundOTF Regular" panose="020B0600000101010101" pitchFamily="34" charset="-127"/>
              </a:rPr>
              <a:t>.</a:t>
            </a:r>
            <a:endParaRPr lang="en-US" altLang="ko-KR" sz="2333" b="1" kern="0">
              <a:solidFill>
                <a:srgbClr val="000000"/>
              </a:solidFill>
              <a:latin typeface="NanumSquareRoundOTF Bold"/>
              <a:ea typeface="NanumSquareRoundOTF Regular" panose="020B0600000101010101" pitchFamily="34" charset="-127"/>
              <a:cs typeface="Calibri"/>
            </a:endParaRPr>
          </a:p>
        </p:txBody>
      </p:sp>
      <p:cxnSp>
        <p:nvCxnSpPr>
          <p:cNvPr id="3" name="직선 연결선 2">
            <a:extLst>
              <a:ext uri="{FF2B5EF4-FFF2-40B4-BE49-F238E27FC236}">
                <a16:creationId xmlns:a16="http://schemas.microsoft.com/office/drawing/2014/main" id="{71A20FB6-254D-0390-EA16-A341C589D2FB}"/>
              </a:ext>
            </a:extLst>
          </p:cNvPr>
          <p:cNvCxnSpPr>
            <a:cxnSpLocks/>
          </p:cNvCxnSpPr>
          <p:nvPr/>
        </p:nvCxnSpPr>
        <p:spPr>
          <a:xfrm>
            <a:off x="1886100" y="3395693"/>
            <a:ext cx="322150"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00B528D7-BC9F-B0F7-565F-EC944F267B30}"/>
              </a:ext>
            </a:extLst>
          </p:cNvPr>
          <p:cNvCxnSpPr>
            <a:cxnSpLocks/>
          </p:cNvCxnSpPr>
          <p:nvPr/>
        </p:nvCxnSpPr>
        <p:spPr>
          <a:xfrm>
            <a:off x="1880925" y="3442348"/>
            <a:ext cx="322150"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114490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8C9B8A72-ACAA-3A44-CA82-9B6C6C954C5B}"/>
              </a:ext>
            </a:extLst>
          </p:cNvPr>
          <p:cNvSpPr/>
          <p:nvPr/>
        </p:nvSpPr>
        <p:spPr>
          <a:xfrm>
            <a:off x="0" y="425491"/>
            <a:ext cx="12192000" cy="1659172"/>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p>
        </p:txBody>
      </p:sp>
      <p:sp>
        <p:nvSpPr>
          <p:cNvPr id="2" name="제목 1">
            <a:extLst>
              <a:ext uri="{FF2B5EF4-FFF2-40B4-BE49-F238E27FC236}">
                <a16:creationId xmlns:a16="http://schemas.microsoft.com/office/drawing/2014/main" id="{9ACE798C-7704-5025-5E6B-5B74619C3C0B}"/>
              </a:ext>
            </a:extLst>
          </p:cNvPr>
          <p:cNvSpPr>
            <a:spLocks noGrp="1"/>
          </p:cNvSpPr>
          <p:nvPr>
            <p:ph type="title"/>
          </p:nvPr>
        </p:nvSpPr>
        <p:spPr>
          <a:xfrm>
            <a:off x="664029" y="641116"/>
            <a:ext cx="10515600" cy="1325563"/>
          </a:xfrm>
        </p:spPr>
        <p:txBody>
          <a:bodyPr>
            <a:normAutofit/>
          </a:bodyPr>
          <a:lstStyle/>
          <a:p>
            <a:r>
              <a:rPr lang="ko-KR" altLang="en-US" sz="4800">
                <a:solidFill>
                  <a:schemeClr val="bg1"/>
                </a:solidFill>
                <a:latin typeface="나눔스퀘어라운드 ExtraBold" panose="020B0600000101010101" pitchFamily="50" charset="-127"/>
                <a:ea typeface="나눔스퀘어라운드 ExtraBold" panose="020B0600000101010101" pitchFamily="50" charset="-127"/>
              </a:rPr>
              <a:t>학습목표</a:t>
            </a:r>
          </a:p>
        </p:txBody>
      </p:sp>
      <p:sp>
        <p:nvSpPr>
          <p:cNvPr id="3" name="내용 개체 틀 2">
            <a:extLst>
              <a:ext uri="{FF2B5EF4-FFF2-40B4-BE49-F238E27FC236}">
                <a16:creationId xmlns:a16="http://schemas.microsoft.com/office/drawing/2014/main" id="{9CF6056C-AEDE-6D7D-5EF3-1962BF94FD9C}"/>
              </a:ext>
            </a:extLst>
          </p:cNvPr>
          <p:cNvSpPr>
            <a:spLocks noGrp="1"/>
          </p:cNvSpPr>
          <p:nvPr>
            <p:ph idx="1"/>
          </p:nvPr>
        </p:nvSpPr>
        <p:spPr>
          <a:xfrm>
            <a:off x="664028" y="2369910"/>
            <a:ext cx="10515600" cy="4351338"/>
          </a:xfrm>
        </p:spPr>
        <p:txBody>
          <a:bodyPr/>
          <a:lstStyle/>
          <a:p>
            <a:r>
              <a:rPr lang="ko-KR" altLang="en-US">
                <a:latin typeface="NanumSquareRoundOTF Bold" panose="020B0600000101010101" pitchFamily="34" charset="-127"/>
                <a:ea typeface="NanumSquareRoundOTF Bold" panose="020B0600000101010101" pitchFamily="34" charset="-127"/>
              </a:rPr>
              <a:t>인공지능의 개념을 이해한다</a:t>
            </a:r>
            <a:r>
              <a:rPr lang="en-US" altLang="ko-KR">
                <a:latin typeface="NanumSquareRoundOTF Bold" panose="020B0600000101010101" pitchFamily="34" charset="-127"/>
                <a:ea typeface="NanumSquareRoundOTF Bold" panose="020B0600000101010101" pitchFamily="34" charset="-127"/>
              </a:rPr>
              <a:t>.</a:t>
            </a:r>
          </a:p>
          <a:p>
            <a:endParaRPr lang="en-US" altLang="ko-KR">
              <a:latin typeface="NanumSquareRoundOTF Bold" panose="020B0600000101010101" pitchFamily="34" charset="-127"/>
              <a:ea typeface="NanumSquareRoundOTF Bold" panose="020B0600000101010101" pitchFamily="34" charset="-127"/>
            </a:endParaRPr>
          </a:p>
          <a:p>
            <a:r>
              <a:rPr lang="ko-KR" altLang="en-US">
                <a:latin typeface="NanumSquareRoundOTF Bold" panose="020B0600000101010101" pitchFamily="34" charset="-127"/>
                <a:ea typeface="NanumSquareRoundOTF Bold" panose="020B0600000101010101" pitchFamily="34" charset="-127"/>
              </a:rPr>
              <a:t>자율주행자동차의 원리와 센서의 역할을 이해한다</a:t>
            </a:r>
            <a:r>
              <a:rPr lang="en-US" altLang="ko-KR">
                <a:latin typeface="NanumSquareRoundOTF Bold" panose="020B0600000101010101" pitchFamily="34" charset="-127"/>
                <a:ea typeface="NanumSquareRoundOTF Bold" panose="020B0600000101010101" pitchFamily="34" charset="-127"/>
              </a:rPr>
              <a:t>.</a:t>
            </a:r>
          </a:p>
          <a:p>
            <a:endParaRPr lang="en-US" altLang="ko-KR">
              <a:latin typeface="NanumSquareRoundOTF Bold" panose="020B0600000101010101" pitchFamily="34" charset="-127"/>
              <a:ea typeface="NanumSquareRoundOTF Bold" panose="020B0600000101010101" pitchFamily="34" charset="-127"/>
            </a:endParaRPr>
          </a:p>
          <a:p>
            <a:r>
              <a:rPr lang="ko-KR" altLang="en-US">
                <a:latin typeface="NanumSquareRoundOTF Bold" panose="020B0600000101010101" pitchFamily="34" charset="-127"/>
                <a:ea typeface="NanumSquareRoundOTF Bold" panose="020B0600000101010101" pitchFamily="34" charset="-127"/>
              </a:rPr>
              <a:t>엔트리 코딩을 이해하고 응용할 수 있다</a:t>
            </a:r>
            <a:r>
              <a:rPr lang="en-US" altLang="ko-KR">
                <a:latin typeface="NanumSquareRoundOTF Bold" panose="020B0600000101010101" pitchFamily="34" charset="-127"/>
                <a:ea typeface="NanumSquareRoundOTF Bold" panose="020B0600000101010101" pitchFamily="34" charset="-127"/>
              </a:rPr>
              <a:t>.</a:t>
            </a:r>
            <a:endParaRPr lang="ko-KR" altLang="en-US">
              <a:latin typeface="NanumSquareRoundOTF Bold" panose="020B0600000101010101" pitchFamily="34" charset="-127"/>
              <a:ea typeface="NanumSquareRoundOTF Bold" panose="020B0600000101010101" pitchFamily="34" charset="-127"/>
            </a:endParaRPr>
          </a:p>
        </p:txBody>
      </p:sp>
      <p:pic>
        <p:nvPicPr>
          <p:cNvPr id="6" name="그림 6" descr="텍스트이(가) 표시된 사진&#10;&#10;자동 생성된 설명">
            <a:extLst>
              <a:ext uri="{FF2B5EF4-FFF2-40B4-BE49-F238E27FC236}">
                <a16:creationId xmlns:a16="http://schemas.microsoft.com/office/drawing/2014/main" id="{5BB2B911-A4FA-632A-10E7-FBC31FF7B317}"/>
              </a:ext>
            </a:extLst>
          </p:cNvPr>
          <p:cNvPicPr>
            <a:picLocks noChangeAspect="1"/>
          </p:cNvPicPr>
          <p:nvPr/>
        </p:nvPicPr>
        <p:blipFill rotWithShape="1">
          <a:blip r:embed="rId2"/>
          <a:srcRect l="55697" r="22577" b="508"/>
          <a:stretch/>
        </p:blipFill>
        <p:spPr>
          <a:xfrm rot="420000">
            <a:off x="8901660" y="4074050"/>
            <a:ext cx="2711907" cy="2627334"/>
          </a:xfrm>
          <a:prstGeom prst="rect">
            <a:avLst/>
          </a:prstGeom>
        </p:spPr>
      </p:pic>
    </p:spTree>
    <p:extLst>
      <p:ext uri="{BB962C8B-B14F-4D97-AF65-F5344CB8AC3E}">
        <p14:creationId xmlns:p14="http://schemas.microsoft.com/office/powerpoint/2010/main" val="334599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2"/>
          <p:cNvPicPr>
            <a:picLocks noChangeAspect="1"/>
          </p:cNvPicPr>
          <p:nvPr/>
        </p:nvPicPr>
        <p:blipFill rotWithShape="1">
          <a:blip r:embed="rId2"/>
          <a:stretch>
            <a:fillRect/>
          </a:stretch>
        </p:blipFill>
        <p:spPr>
          <a:xfrm>
            <a:off x="0" y="0"/>
            <a:ext cx="12192000" cy="6858000"/>
          </a:xfrm>
          <a:prstGeom prst="rect">
            <a:avLst/>
          </a:prstGeom>
        </p:spPr>
      </p:pic>
      <p:sp>
        <p:nvSpPr>
          <p:cNvPr id="16" name="TextBox 15"/>
          <p:cNvSpPr txBox="1"/>
          <p:nvPr/>
        </p:nvSpPr>
        <p:spPr>
          <a:xfrm>
            <a:off x="2267158" y="2865754"/>
            <a:ext cx="3726931" cy="892552"/>
          </a:xfrm>
          <a:prstGeom prst="rect">
            <a:avLst/>
          </a:prstGeom>
          <a:noFill/>
        </p:spPr>
        <p:txBody>
          <a:bodyPr wrap="square" lIns="152400" tIns="76200" rIns="152400" bIns="76200" anchor="t">
            <a:spAutoFit/>
          </a:bodyPr>
          <a:lstStyle/>
          <a:p>
            <a:pPr algn="ctr">
              <a:spcBef>
                <a:spcPts val="833"/>
              </a:spcBef>
              <a:defRPr/>
            </a:pPr>
            <a:r>
              <a:rPr lang="ko-KR" altLang="en-US" sz="4800" kern="500" err="1">
                <a:solidFill>
                  <a:schemeClr val="bg1"/>
                </a:solidFill>
                <a:latin typeface="나눔스퀘어라운드OTF ExtraBold" panose="020B0600000101010101" pitchFamily="34" charset="-127"/>
                <a:ea typeface="나눔스퀘어라운드OTF ExtraBold"/>
              </a:rPr>
              <a:t>쉬는시간</a:t>
            </a:r>
            <a:r>
              <a:rPr lang="ko-KR" altLang="en-US" sz="4800" kern="500">
                <a:solidFill>
                  <a:schemeClr val="bg1"/>
                </a:solidFill>
                <a:latin typeface="나눔스퀘어라운드OTF ExtraBold" panose="020B0600000101010101" pitchFamily="34" charset="-127"/>
                <a:ea typeface="나눔스퀘어라운드OTF ExtraBold"/>
              </a:rPr>
              <a:t>   </a:t>
            </a:r>
          </a:p>
        </p:txBody>
      </p:sp>
      <p:pic>
        <p:nvPicPr>
          <p:cNvPr id="5" name="그림 4">
            <a:extLst>
              <a:ext uri="{FF2B5EF4-FFF2-40B4-BE49-F238E27FC236}">
                <a16:creationId xmlns:a16="http://schemas.microsoft.com/office/drawing/2014/main" id="{33BA3B72-FA6D-6744-8CE0-E5FC4B85CDB8}"/>
              </a:ext>
            </a:extLst>
          </p:cNvPr>
          <p:cNvPicPr>
            <a:picLocks noChangeAspect="1"/>
          </p:cNvPicPr>
          <p:nvPr/>
        </p:nvPicPr>
        <p:blipFill rotWithShape="1">
          <a:blip r:embed="rId3"/>
          <a:srcRect t="1" r="49367" b="-6228"/>
          <a:stretch/>
        </p:blipFill>
        <p:spPr>
          <a:xfrm>
            <a:off x="445018" y="5832388"/>
            <a:ext cx="2434508" cy="596987"/>
          </a:xfrm>
          <a:prstGeom prst="rect">
            <a:avLst/>
          </a:prstGeom>
        </p:spPr>
      </p:pic>
      <p:pic>
        <p:nvPicPr>
          <p:cNvPr id="3" name="그림 3">
            <a:extLst>
              <a:ext uri="{FF2B5EF4-FFF2-40B4-BE49-F238E27FC236}">
                <a16:creationId xmlns:a16="http://schemas.microsoft.com/office/drawing/2014/main" id="{5EB8529A-DB0C-CBBB-25C7-D2C3CB3FC800}"/>
              </a:ext>
            </a:extLst>
          </p:cNvPr>
          <p:cNvPicPr>
            <a:picLocks noChangeAspect="1"/>
          </p:cNvPicPr>
          <p:nvPr/>
        </p:nvPicPr>
        <p:blipFill>
          <a:blip r:embed="rId4"/>
          <a:stretch>
            <a:fillRect/>
          </a:stretch>
        </p:blipFill>
        <p:spPr>
          <a:xfrm>
            <a:off x="1128214" y="2553344"/>
            <a:ext cx="1751312" cy="1751312"/>
          </a:xfrm>
          <a:prstGeom prst="rect">
            <a:avLst/>
          </a:prstGeom>
        </p:spPr>
      </p:pic>
    </p:spTree>
    <p:extLst>
      <p:ext uri="{BB962C8B-B14F-4D97-AF65-F5344CB8AC3E}">
        <p14:creationId xmlns:p14="http://schemas.microsoft.com/office/powerpoint/2010/main" val="355128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9" descr="텍스트, 전자기기이(가) 표시된 사진&#10;&#10;자동 생성된 설명">
            <a:extLst>
              <a:ext uri="{FF2B5EF4-FFF2-40B4-BE49-F238E27FC236}">
                <a16:creationId xmlns:a16="http://schemas.microsoft.com/office/drawing/2014/main" id="{38DD176A-5A7F-ED26-6953-519F65831D3A}"/>
              </a:ext>
            </a:extLst>
          </p:cNvPr>
          <p:cNvPicPr>
            <a:picLocks noGrp="1" noChangeAspect="1"/>
          </p:cNvPicPr>
          <p:nvPr>
            <p:ph idx="1"/>
          </p:nvPr>
        </p:nvPicPr>
        <p:blipFill>
          <a:blip r:embed="rId2"/>
          <a:stretch>
            <a:fillRect/>
          </a:stretch>
        </p:blipFill>
        <p:spPr>
          <a:xfrm>
            <a:off x="6971025" y="2081976"/>
            <a:ext cx="3765380" cy="3925722"/>
          </a:xfrm>
        </p:spPr>
      </p:pic>
      <p:sp>
        <p:nvSpPr>
          <p:cNvPr id="5" name="직사각형 4">
            <a:extLst>
              <a:ext uri="{FF2B5EF4-FFF2-40B4-BE49-F238E27FC236}">
                <a16:creationId xmlns:a16="http://schemas.microsoft.com/office/drawing/2014/main" id="{F8F1B810-443A-EA42-DF84-D198B5EE2B41}"/>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7" name="화살표: 왼쪽 6">
            <a:extLst>
              <a:ext uri="{FF2B5EF4-FFF2-40B4-BE49-F238E27FC236}">
                <a16:creationId xmlns:a16="http://schemas.microsoft.com/office/drawing/2014/main" id="{4A964567-A6D8-9702-62EC-326AA7FE4825}"/>
              </a:ext>
            </a:extLst>
          </p:cNvPr>
          <p:cNvSpPr/>
          <p:nvPr/>
        </p:nvSpPr>
        <p:spPr>
          <a:xfrm rot="-3900000">
            <a:off x="9470062" y="2211241"/>
            <a:ext cx="1124856" cy="312057"/>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10" descr="전자기기, 하얀색, 프로젝터이(가) 표시된 사진&#10;&#10;자동 생성된 설명">
            <a:extLst>
              <a:ext uri="{FF2B5EF4-FFF2-40B4-BE49-F238E27FC236}">
                <a16:creationId xmlns:a16="http://schemas.microsoft.com/office/drawing/2014/main" id="{B52DE098-8EFE-3150-E203-BEAFC207F756}"/>
              </a:ext>
            </a:extLst>
          </p:cNvPr>
          <p:cNvPicPr>
            <a:picLocks noChangeAspect="1"/>
          </p:cNvPicPr>
          <p:nvPr/>
        </p:nvPicPr>
        <p:blipFill>
          <a:blip r:embed="rId3"/>
          <a:stretch>
            <a:fillRect/>
          </a:stretch>
        </p:blipFill>
        <p:spPr>
          <a:xfrm>
            <a:off x="1306287" y="1694541"/>
            <a:ext cx="4564742" cy="4571999"/>
          </a:xfrm>
          <a:prstGeom prst="rect">
            <a:avLst/>
          </a:prstGeom>
        </p:spPr>
      </p:pic>
      <p:sp>
        <p:nvSpPr>
          <p:cNvPr id="8" name="원형: 비어 있음 7">
            <a:extLst>
              <a:ext uri="{FF2B5EF4-FFF2-40B4-BE49-F238E27FC236}">
                <a16:creationId xmlns:a16="http://schemas.microsoft.com/office/drawing/2014/main" id="{A75C44D2-9BB7-7FEE-1937-2E156E2222B6}"/>
              </a:ext>
            </a:extLst>
          </p:cNvPr>
          <p:cNvSpPr/>
          <p:nvPr/>
        </p:nvSpPr>
        <p:spPr>
          <a:xfrm>
            <a:off x="9593943" y="2906486"/>
            <a:ext cx="261258" cy="283029"/>
          </a:xfrm>
          <a:prstGeom prst="donu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TextBox 2">
            <a:extLst>
              <a:ext uri="{FF2B5EF4-FFF2-40B4-BE49-F238E27FC236}">
                <a16:creationId xmlns:a16="http://schemas.microsoft.com/office/drawing/2014/main" id="{6AFB0EA2-5AD9-C155-A1E6-FD4E1E37764D}"/>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err="1">
                <a:solidFill>
                  <a:srgbClr val="002060"/>
                </a:solidFill>
                <a:latin typeface="나눔스퀘어라운드 ExtraBold" panose="020B0600000101010101" pitchFamily="50" charset="-127"/>
                <a:ea typeface="나눔스퀘어라운드 ExtraBold" panose="020B0600000101010101" pitchFamily="50" charset="-127"/>
              </a:rPr>
              <a:t>햄스터봇</a:t>
            </a: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 사용법</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286192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err="1">
                <a:solidFill>
                  <a:srgbClr val="002060"/>
                </a:solidFill>
                <a:latin typeface="나눔스퀘어라운드 ExtraBold" panose="020B0600000101010101" pitchFamily="50" charset="-127"/>
                <a:ea typeface="나눔스퀘어라운드 ExtraBold"/>
              </a:rPr>
              <a:t>햄스터봇</a:t>
            </a:r>
            <a:r>
              <a:rPr lang="ko-KR" altLang="en-US" sz="3300" b="1" kern="500" spc="-83">
                <a:solidFill>
                  <a:srgbClr val="002060"/>
                </a:solidFill>
                <a:latin typeface="나눔스퀘어라운드 ExtraBold" panose="020B0600000101010101" pitchFamily="50" charset="-127"/>
                <a:ea typeface="나눔스퀘어라운드 ExtraBold"/>
              </a:rPr>
              <a:t> 센서 알아보기</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2" name="그림 2" descr="전자기기, 하얀색, 프로젝터이(가) 표시된 사진&#10;&#10;자동 생성된 설명">
            <a:extLst>
              <a:ext uri="{FF2B5EF4-FFF2-40B4-BE49-F238E27FC236}">
                <a16:creationId xmlns:a16="http://schemas.microsoft.com/office/drawing/2014/main" id="{CAB79AC4-4591-9B60-5E22-179E0CC8FD25}"/>
              </a:ext>
            </a:extLst>
          </p:cNvPr>
          <p:cNvPicPr>
            <a:picLocks noChangeAspect="1"/>
          </p:cNvPicPr>
          <p:nvPr/>
        </p:nvPicPr>
        <p:blipFill>
          <a:blip r:embed="rId2"/>
          <a:stretch>
            <a:fillRect/>
          </a:stretch>
        </p:blipFill>
        <p:spPr>
          <a:xfrm>
            <a:off x="1151618" y="1380219"/>
            <a:ext cx="4300764" cy="4315278"/>
          </a:xfrm>
          <a:prstGeom prst="rect">
            <a:avLst/>
          </a:prstGeom>
        </p:spPr>
      </p:pic>
      <p:pic>
        <p:nvPicPr>
          <p:cNvPr id="3" name="그림 3" descr="녹색이(가) 표시된 사진&#10;&#10;자동 생성된 설명">
            <a:extLst>
              <a:ext uri="{FF2B5EF4-FFF2-40B4-BE49-F238E27FC236}">
                <a16:creationId xmlns:a16="http://schemas.microsoft.com/office/drawing/2014/main" id="{8EA3C874-EEBC-00B3-E92C-931C5168F004}"/>
              </a:ext>
            </a:extLst>
          </p:cNvPr>
          <p:cNvPicPr>
            <a:picLocks noChangeAspect="1"/>
          </p:cNvPicPr>
          <p:nvPr/>
        </p:nvPicPr>
        <p:blipFill>
          <a:blip r:embed="rId3"/>
          <a:stretch>
            <a:fillRect/>
          </a:stretch>
        </p:blipFill>
        <p:spPr>
          <a:xfrm>
            <a:off x="6786748" y="1716315"/>
            <a:ext cx="3241303" cy="3969657"/>
          </a:xfrm>
          <a:prstGeom prst="rect">
            <a:avLst/>
          </a:prstGeom>
        </p:spPr>
      </p:pic>
      <p:sp>
        <p:nvSpPr>
          <p:cNvPr id="4" name="화살표: 왼쪽/위쪽 3">
            <a:extLst>
              <a:ext uri="{FF2B5EF4-FFF2-40B4-BE49-F238E27FC236}">
                <a16:creationId xmlns:a16="http://schemas.microsoft.com/office/drawing/2014/main" id="{E7A7AFAF-D678-B361-434F-E87CB09A6906}"/>
              </a:ext>
            </a:extLst>
          </p:cNvPr>
          <p:cNvSpPr/>
          <p:nvPr/>
        </p:nvSpPr>
        <p:spPr>
          <a:xfrm rot="15720000">
            <a:off x="1984739" y="2322454"/>
            <a:ext cx="892628" cy="1545771"/>
          </a:xfrm>
          <a:prstGeom prst="lef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화살표: 왼쪽 5">
            <a:extLst>
              <a:ext uri="{FF2B5EF4-FFF2-40B4-BE49-F238E27FC236}">
                <a16:creationId xmlns:a16="http://schemas.microsoft.com/office/drawing/2014/main" id="{0D47B803-99BF-DA46-803F-AA0C836E4E56}"/>
              </a:ext>
            </a:extLst>
          </p:cNvPr>
          <p:cNvSpPr/>
          <p:nvPr/>
        </p:nvSpPr>
        <p:spPr>
          <a:xfrm rot="17760000">
            <a:off x="1865906" y="3226770"/>
            <a:ext cx="1335314" cy="48622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화살표: 왼쪽/위쪽 10">
            <a:extLst>
              <a:ext uri="{FF2B5EF4-FFF2-40B4-BE49-F238E27FC236}">
                <a16:creationId xmlns:a16="http://schemas.microsoft.com/office/drawing/2014/main" id="{EA41F1FE-0A6A-4EBB-C594-28D307EB7A65}"/>
              </a:ext>
            </a:extLst>
          </p:cNvPr>
          <p:cNvSpPr/>
          <p:nvPr/>
        </p:nvSpPr>
        <p:spPr>
          <a:xfrm rot="2700000">
            <a:off x="7658468" y="2387488"/>
            <a:ext cx="1299027" cy="1240971"/>
          </a:xfrm>
          <a:prstGeom prst="lef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DE6C7F3-E2F2-B1B4-4157-7F7326247FBA}"/>
              </a:ext>
            </a:extLst>
          </p:cNvPr>
          <p:cNvSpPr txBox="1"/>
          <p:nvPr/>
        </p:nvSpPr>
        <p:spPr>
          <a:xfrm>
            <a:off x="1250155" y="6048374"/>
            <a:ext cx="38576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a:ea typeface="맑은 고딕"/>
              </a:rPr>
              <a:t>저거 </a:t>
            </a:r>
            <a:r>
              <a:rPr lang="ko-KR" altLang="en-US" err="1">
                <a:ea typeface="맑은 고딕"/>
              </a:rPr>
              <a:t>세개가</a:t>
            </a:r>
            <a:r>
              <a:rPr lang="ko-KR" altLang="en-US">
                <a:ea typeface="맑은 고딕"/>
              </a:rPr>
              <a:t> 근접센서</a:t>
            </a:r>
            <a:r>
              <a:rPr lang="en-US" altLang="ko-KR">
                <a:ea typeface="맑은 고딕"/>
              </a:rPr>
              <a:t>, </a:t>
            </a:r>
            <a:r>
              <a:rPr lang="ko-KR" altLang="en-US">
                <a:ea typeface="맑은 고딕"/>
              </a:rPr>
              <a:t>밑에는 밝기측정도 가능</a:t>
            </a:r>
          </a:p>
        </p:txBody>
      </p:sp>
      <p:sp>
        <p:nvSpPr>
          <p:cNvPr id="9" name="TextBox 8">
            <a:extLst>
              <a:ext uri="{FF2B5EF4-FFF2-40B4-BE49-F238E27FC236}">
                <a16:creationId xmlns:a16="http://schemas.microsoft.com/office/drawing/2014/main" id="{9D56FE59-ACAE-7784-9BEC-A9A4E4F3AFC5}"/>
              </a:ext>
            </a:extLst>
          </p:cNvPr>
          <p:cNvSpPr txBox="1"/>
          <p:nvPr/>
        </p:nvSpPr>
        <p:spPr>
          <a:xfrm>
            <a:off x="6619874" y="5881687"/>
            <a:ext cx="31432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a:ea typeface="맑은 고딕"/>
              </a:rPr>
              <a:t>이</a:t>
            </a:r>
            <a:r>
              <a:rPr lang="en-US">
                <a:ea typeface="맑은 고딕"/>
              </a:rPr>
              <a:t> </a:t>
            </a:r>
            <a:r>
              <a:rPr lang="ko-KR" altLang="en-US">
                <a:ea typeface="맑은 고딕"/>
              </a:rPr>
              <a:t>두개가</a:t>
            </a:r>
            <a:r>
              <a:rPr lang="en-US" altLang="ko-KR">
                <a:ea typeface="맑은 고딕"/>
              </a:rPr>
              <a:t> </a:t>
            </a:r>
            <a:r>
              <a:rPr lang="en-US" altLang="ko-KR" err="1">
                <a:ea typeface="맑은 고딕"/>
              </a:rPr>
              <a:t>라인감지하는</a:t>
            </a:r>
            <a:r>
              <a:rPr lang="en-US" altLang="ko-KR">
                <a:ea typeface="맑은 고딕"/>
              </a:rPr>
              <a:t> </a:t>
            </a:r>
            <a:endParaRPr lang="en-US"/>
          </a:p>
          <a:p>
            <a:r>
              <a:rPr lang="en-US" altLang="ko-KR" err="1">
                <a:ea typeface="맑은 고딕"/>
              </a:rPr>
              <a:t>라인</a:t>
            </a:r>
            <a:r>
              <a:rPr lang="en-US" altLang="ko-KR">
                <a:ea typeface="맑은 고딕"/>
              </a:rPr>
              <a:t>(</a:t>
            </a:r>
            <a:r>
              <a:rPr lang="en-US" altLang="ko-KR" err="1">
                <a:ea typeface="맑은 고딕"/>
              </a:rPr>
              <a:t>바닥</a:t>
            </a:r>
            <a:r>
              <a:rPr lang="en-US" altLang="ko-KR">
                <a:ea typeface="맑은 고딕"/>
              </a:rPr>
              <a:t>)</a:t>
            </a:r>
            <a:r>
              <a:rPr lang="en-US" altLang="ko-KR" err="1">
                <a:ea typeface="맑은 고딕"/>
              </a:rPr>
              <a:t>센서</a:t>
            </a:r>
            <a:endParaRPr lang="en-US" err="1"/>
          </a:p>
        </p:txBody>
      </p:sp>
    </p:spTree>
    <p:extLst>
      <p:ext uri="{BB962C8B-B14F-4D97-AF65-F5344CB8AC3E}">
        <p14:creationId xmlns:p14="http://schemas.microsoft.com/office/powerpoint/2010/main" val="193880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F8F1B810-443A-EA42-DF84-D198B5EE2B41}"/>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9" name="TextBox 8">
            <a:extLst>
              <a:ext uri="{FF2B5EF4-FFF2-40B4-BE49-F238E27FC236}">
                <a16:creationId xmlns:a16="http://schemas.microsoft.com/office/drawing/2014/main" id="{F3775361-E6A3-CF40-7577-34DA0559BC0F}"/>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햄스터봇을 연결해보자</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pic>
        <p:nvPicPr>
          <p:cNvPr id="10" name="그림 10">
            <a:extLst>
              <a:ext uri="{FF2B5EF4-FFF2-40B4-BE49-F238E27FC236}">
                <a16:creationId xmlns:a16="http://schemas.microsoft.com/office/drawing/2014/main" id="{568B72DA-DF3F-0F8A-8E46-323685681EFA}"/>
              </a:ext>
            </a:extLst>
          </p:cNvPr>
          <p:cNvPicPr>
            <a:picLocks noGrp="1" noChangeAspect="1"/>
          </p:cNvPicPr>
          <p:nvPr>
            <p:ph idx="1"/>
          </p:nvPr>
        </p:nvPicPr>
        <p:blipFill>
          <a:blip r:embed="rId2"/>
          <a:stretch>
            <a:fillRect/>
          </a:stretch>
        </p:blipFill>
        <p:spPr>
          <a:xfrm>
            <a:off x="1323505" y="1327394"/>
            <a:ext cx="9212836" cy="4947261"/>
          </a:xfrm>
        </p:spPr>
      </p:pic>
    </p:spTree>
    <p:extLst>
      <p:ext uri="{BB962C8B-B14F-4D97-AF65-F5344CB8AC3E}">
        <p14:creationId xmlns:p14="http://schemas.microsoft.com/office/powerpoint/2010/main" val="352054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F8F1B810-443A-EA42-DF84-D198B5EE2B41}"/>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9" name="TextBox 8">
            <a:extLst>
              <a:ext uri="{FF2B5EF4-FFF2-40B4-BE49-F238E27FC236}">
                <a16:creationId xmlns:a16="http://schemas.microsoft.com/office/drawing/2014/main" id="{F3775361-E6A3-CF40-7577-34DA0559BC0F}"/>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햄스터봇을 연결해보자</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pic>
        <p:nvPicPr>
          <p:cNvPr id="4" name="그림 5">
            <a:extLst>
              <a:ext uri="{FF2B5EF4-FFF2-40B4-BE49-F238E27FC236}">
                <a16:creationId xmlns:a16="http://schemas.microsoft.com/office/drawing/2014/main" id="{E8D81A7E-EB59-3AB2-AA08-A73A8C2D577D}"/>
              </a:ext>
            </a:extLst>
          </p:cNvPr>
          <p:cNvPicPr>
            <a:picLocks noGrp="1" noChangeAspect="1"/>
          </p:cNvPicPr>
          <p:nvPr>
            <p:ph idx="1"/>
          </p:nvPr>
        </p:nvPicPr>
        <p:blipFill>
          <a:blip r:embed="rId2"/>
          <a:stretch>
            <a:fillRect/>
          </a:stretch>
        </p:blipFill>
        <p:spPr>
          <a:xfrm>
            <a:off x="1206274" y="1239471"/>
            <a:ext cx="9261682" cy="5005876"/>
          </a:xfrm>
        </p:spPr>
      </p:pic>
    </p:spTree>
    <p:extLst>
      <p:ext uri="{BB962C8B-B14F-4D97-AF65-F5344CB8AC3E}">
        <p14:creationId xmlns:p14="http://schemas.microsoft.com/office/powerpoint/2010/main" val="2374717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4">
            <a:extLst>
              <a:ext uri="{FF2B5EF4-FFF2-40B4-BE49-F238E27FC236}">
                <a16:creationId xmlns:a16="http://schemas.microsoft.com/office/drawing/2014/main" id="{DD431815-30FD-D46B-A09B-FD41DCA3D88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425" r="7425"/>
          <a:stretch/>
        </p:blipFill>
        <p:spPr>
          <a:xfrm>
            <a:off x="953772" y="1325724"/>
            <a:ext cx="10009220" cy="5124379"/>
          </a:xfrm>
        </p:spPr>
      </p:pic>
      <p:sp>
        <p:nvSpPr>
          <p:cNvPr id="5" name="직사각형 4">
            <a:extLst>
              <a:ext uri="{FF2B5EF4-FFF2-40B4-BE49-F238E27FC236}">
                <a16:creationId xmlns:a16="http://schemas.microsoft.com/office/drawing/2014/main" id="{F8F1B810-443A-EA42-DF84-D198B5EE2B41}"/>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3" name="화살표: 왼쪽 2">
            <a:extLst>
              <a:ext uri="{FF2B5EF4-FFF2-40B4-BE49-F238E27FC236}">
                <a16:creationId xmlns:a16="http://schemas.microsoft.com/office/drawing/2014/main" id="{D102AD48-ACF5-CD5D-D2B0-921C7686426D}"/>
              </a:ext>
            </a:extLst>
          </p:cNvPr>
          <p:cNvSpPr/>
          <p:nvPr/>
        </p:nvSpPr>
        <p:spPr>
          <a:xfrm rot="1320000">
            <a:off x="5670524" y="2550257"/>
            <a:ext cx="1487714" cy="370114"/>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액자 5">
            <a:extLst>
              <a:ext uri="{FF2B5EF4-FFF2-40B4-BE49-F238E27FC236}">
                <a16:creationId xmlns:a16="http://schemas.microsoft.com/office/drawing/2014/main" id="{67A73350-27A4-95E7-413C-BA727E482B16}"/>
              </a:ext>
            </a:extLst>
          </p:cNvPr>
          <p:cNvSpPr/>
          <p:nvPr/>
        </p:nvSpPr>
        <p:spPr>
          <a:xfrm>
            <a:off x="4311157" y="2065497"/>
            <a:ext cx="1344208" cy="43916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액자 6">
            <a:extLst>
              <a:ext uri="{FF2B5EF4-FFF2-40B4-BE49-F238E27FC236}">
                <a16:creationId xmlns:a16="http://schemas.microsoft.com/office/drawing/2014/main" id="{491963C4-B01E-F9A7-6768-9DCA87D81BE1}"/>
              </a:ext>
            </a:extLst>
          </p:cNvPr>
          <p:cNvSpPr/>
          <p:nvPr/>
        </p:nvSpPr>
        <p:spPr>
          <a:xfrm>
            <a:off x="3754567" y="6010940"/>
            <a:ext cx="487496" cy="43916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TextBox 8">
            <a:extLst>
              <a:ext uri="{FF2B5EF4-FFF2-40B4-BE49-F238E27FC236}">
                <a16:creationId xmlns:a16="http://schemas.microsoft.com/office/drawing/2014/main" id="{F3775361-E6A3-CF40-7577-34DA0559BC0F}"/>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햄스터봇을 연결해보자</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1836681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3EF533AE-3194-0954-7DAC-66151D22D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635" y="1189730"/>
            <a:ext cx="6589975" cy="5401844"/>
          </a:xfrm>
          <a:prstGeom prst="rect">
            <a:avLst/>
          </a:prstGeom>
        </p:spPr>
      </p:pic>
      <p:sp>
        <p:nvSpPr>
          <p:cNvPr id="5" name="직사각형 4">
            <a:extLst>
              <a:ext uri="{FF2B5EF4-FFF2-40B4-BE49-F238E27FC236}">
                <a16:creationId xmlns:a16="http://schemas.microsoft.com/office/drawing/2014/main" id="{F8F1B810-443A-EA42-DF84-D198B5EE2B41}"/>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3" name="액자 2">
            <a:extLst>
              <a:ext uri="{FF2B5EF4-FFF2-40B4-BE49-F238E27FC236}">
                <a16:creationId xmlns:a16="http://schemas.microsoft.com/office/drawing/2014/main" id="{A9EA8EC6-0F96-6DAB-0F94-AE4BA82B40BD}"/>
              </a:ext>
            </a:extLst>
          </p:cNvPr>
          <p:cNvSpPr/>
          <p:nvPr/>
        </p:nvSpPr>
        <p:spPr>
          <a:xfrm>
            <a:off x="2346635" y="2373137"/>
            <a:ext cx="2090183" cy="1517515"/>
          </a:xfrm>
          <a:prstGeom prst="frame">
            <a:avLst>
              <a:gd name="adj1" fmla="val 697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A3FAF513-243A-D8F2-A49C-CDFF1F3B8C0D}"/>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햄스터봇을 연결해보자</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168637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6566E094-C27C-08A2-5C41-786CBAC93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1779" y="1504641"/>
            <a:ext cx="5628441" cy="4747567"/>
          </a:xfrm>
          <a:prstGeom prst="rect">
            <a:avLst/>
          </a:prstGeom>
        </p:spPr>
      </p:pic>
      <p:sp>
        <p:nvSpPr>
          <p:cNvPr id="5" name="직사각형 4">
            <a:extLst>
              <a:ext uri="{FF2B5EF4-FFF2-40B4-BE49-F238E27FC236}">
                <a16:creationId xmlns:a16="http://schemas.microsoft.com/office/drawing/2014/main" id="{F8F1B810-443A-EA42-DF84-D198B5EE2B41}"/>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6" name="TextBox 5">
            <a:extLst>
              <a:ext uri="{FF2B5EF4-FFF2-40B4-BE49-F238E27FC236}">
                <a16:creationId xmlns:a16="http://schemas.microsoft.com/office/drawing/2014/main" id="{D8F98897-C107-23ED-2516-E9533B522240}"/>
              </a:ext>
            </a:extLst>
          </p:cNvPr>
          <p:cNvSpPr txBox="1"/>
          <p:nvPr/>
        </p:nvSpPr>
        <p:spPr>
          <a:xfrm>
            <a:off x="4628560" y="5172962"/>
            <a:ext cx="3719288" cy="923330"/>
          </a:xfrm>
          <a:prstGeom prst="rect">
            <a:avLst/>
          </a:prstGeom>
          <a:noFill/>
        </p:spPr>
        <p:txBody>
          <a:bodyPr wrap="none" lIns="91440" tIns="45720" rIns="91440" bIns="45720" rtlCol="0" anchor="t">
            <a:spAutoFit/>
          </a:bodyPr>
          <a:lstStyle/>
          <a:p>
            <a:r>
              <a:rPr lang="en-US" altLang="ko-KR">
                <a:ea typeface="맑은 고딕"/>
              </a:rPr>
              <a:t>X</a:t>
            </a:r>
            <a:r>
              <a:rPr lang="ko-KR" altLang="en-US">
                <a:ea typeface="맑은 고딕"/>
              </a:rPr>
              <a:t>누르지 말고 밑으로 내라고 설명</a:t>
            </a:r>
            <a:r>
              <a:rPr lang="en-US" altLang="ko-KR">
                <a:ea typeface="맑은 고딕"/>
              </a:rPr>
              <a:t>!</a:t>
            </a:r>
          </a:p>
          <a:p>
            <a:r>
              <a:rPr lang="en-US" altLang="ko-KR">
                <a:ea typeface="맑은 고딕"/>
              </a:rPr>
              <a:t>X</a:t>
            </a:r>
            <a:r>
              <a:rPr lang="ko-KR" altLang="en-US">
                <a:ea typeface="맑은 고딕"/>
              </a:rPr>
              <a:t>누르면 연결 끊어짐</a:t>
            </a:r>
            <a:endParaRPr lang="en-US" altLang="ko-KR">
              <a:ea typeface="맑은 고딕"/>
            </a:endParaRPr>
          </a:p>
          <a:p>
            <a:r>
              <a:rPr lang="ko-KR" altLang="en-US" err="1">
                <a:ea typeface="맑은 고딕"/>
              </a:rPr>
              <a:t>ㄴ</a:t>
            </a:r>
            <a:r>
              <a:rPr lang="ko-KR" altLang="en-US">
                <a:ea typeface="맑은 고딕"/>
              </a:rPr>
              <a:t> </a:t>
            </a:r>
            <a:r>
              <a:rPr lang="en-US" altLang="ko-KR">
                <a:ea typeface="맑은 고딕"/>
              </a:rPr>
              <a:t>[ - ] </a:t>
            </a:r>
            <a:r>
              <a:rPr lang="ko-KR" altLang="en-US">
                <a:ea typeface="맑은 고딕"/>
              </a:rPr>
              <a:t>버튼 누르라고 설명하기</a:t>
            </a:r>
          </a:p>
        </p:txBody>
      </p:sp>
      <p:sp>
        <p:nvSpPr>
          <p:cNvPr id="7" name="TextBox 6">
            <a:extLst>
              <a:ext uri="{FF2B5EF4-FFF2-40B4-BE49-F238E27FC236}">
                <a16:creationId xmlns:a16="http://schemas.microsoft.com/office/drawing/2014/main" id="{1DEEEA91-A077-DE8F-85A3-528D1BECC045}"/>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햄스터봇을 연결해보자</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2" name="Circle: Hollow 1">
            <a:extLst>
              <a:ext uri="{FF2B5EF4-FFF2-40B4-BE49-F238E27FC236}">
                <a16:creationId xmlns:a16="http://schemas.microsoft.com/office/drawing/2014/main" id="{B4042F24-780C-93DA-5827-400E180DD9E4}"/>
              </a:ext>
            </a:extLst>
          </p:cNvPr>
          <p:cNvSpPr/>
          <p:nvPr/>
        </p:nvSpPr>
        <p:spPr>
          <a:xfrm>
            <a:off x="7762875" y="1352550"/>
            <a:ext cx="581025" cy="533400"/>
          </a:xfrm>
          <a:prstGeom prst="donu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highlight>
                <a:srgbClr val="FF0000"/>
              </a:highlight>
              <a:ea typeface="맑은 고딕"/>
            </a:endParaRPr>
          </a:p>
        </p:txBody>
      </p:sp>
    </p:spTree>
    <p:extLst>
      <p:ext uri="{BB962C8B-B14F-4D97-AF65-F5344CB8AC3E}">
        <p14:creationId xmlns:p14="http://schemas.microsoft.com/office/powerpoint/2010/main" val="231871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1C84B28F-8867-65DF-AB7D-27846E2A8311}"/>
              </a:ext>
            </a:extLst>
          </p:cNvPr>
          <p:cNvPicPr>
            <a:picLocks noChangeAspect="1"/>
          </p:cNvPicPr>
          <p:nvPr/>
        </p:nvPicPr>
        <p:blipFill rotWithShape="1">
          <a:blip r:embed="rId2"/>
          <a:srcRect t="8308" r="85" b="5438"/>
          <a:stretch/>
        </p:blipFill>
        <p:spPr>
          <a:xfrm>
            <a:off x="209550" y="1171575"/>
            <a:ext cx="11220453" cy="5438784"/>
          </a:xfrm>
          <a:prstGeom prst="rect">
            <a:avLst/>
          </a:prstGeom>
        </p:spPr>
      </p:pic>
      <p:sp>
        <p:nvSpPr>
          <p:cNvPr id="5" name="직사각형 4">
            <a:extLst>
              <a:ext uri="{FF2B5EF4-FFF2-40B4-BE49-F238E27FC236}">
                <a16:creationId xmlns:a16="http://schemas.microsoft.com/office/drawing/2014/main" id="{F8F1B810-443A-EA42-DF84-D198B5EE2B41}"/>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7" name="TextBox 6">
            <a:extLst>
              <a:ext uri="{FF2B5EF4-FFF2-40B4-BE49-F238E27FC236}">
                <a16:creationId xmlns:a16="http://schemas.microsoft.com/office/drawing/2014/main" id="{D18A1866-31D4-F6C4-4C99-7159578F1E60}"/>
              </a:ext>
            </a:extLst>
          </p:cNvPr>
          <p:cNvSpPr txBox="1"/>
          <p:nvPr/>
        </p:nvSpPr>
        <p:spPr>
          <a:xfrm>
            <a:off x="6564975" y="-1025263"/>
            <a:ext cx="5280613" cy="646331"/>
          </a:xfrm>
          <a:prstGeom prst="rect">
            <a:avLst/>
          </a:prstGeom>
          <a:noFill/>
        </p:spPr>
        <p:txBody>
          <a:bodyPr wrap="none" lIns="91440" tIns="45720" rIns="91440" bIns="45720" rtlCol="0" anchor="t">
            <a:spAutoFit/>
          </a:bodyPr>
          <a:lstStyle/>
          <a:p>
            <a:r>
              <a:rPr lang="ko-KR" altLang="en-US" dirty="0">
                <a:ea typeface="맑은 고딕"/>
              </a:rPr>
              <a:t>이렇게 </a:t>
            </a:r>
            <a:r>
              <a:rPr lang="ko-KR" altLang="en-US" dirty="0" err="1">
                <a:ea typeface="맑은 고딕"/>
              </a:rPr>
              <a:t>안나오면</a:t>
            </a:r>
            <a:r>
              <a:rPr lang="ko-KR" altLang="en-US" dirty="0">
                <a:ea typeface="맑은 고딕"/>
              </a:rPr>
              <a:t> 엔트리 홈으로 </a:t>
            </a:r>
            <a:endParaRPr lang="en-US" altLang="ko-KR" dirty="0"/>
          </a:p>
          <a:p>
            <a:r>
              <a:rPr lang="ko-KR" altLang="en-US" dirty="0"/>
              <a:t>나갔다가 다시 작품 만들기로 들어가보라고 하기</a:t>
            </a:r>
            <a:r>
              <a:rPr lang="en-US" altLang="ko-KR" dirty="0"/>
              <a:t>)</a:t>
            </a:r>
            <a:endParaRPr lang="ko-KR" altLang="en-US" dirty="0"/>
          </a:p>
        </p:txBody>
      </p:sp>
      <p:sp>
        <p:nvSpPr>
          <p:cNvPr id="8" name="TextBox 7">
            <a:extLst>
              <a:ext uri="{FF2B5EF4-FFF2-40B4-BE49-F238E27FC236}">
                <a16:creationId xmlns:a16="http://schemas.microsoft.com/office/drawing/2014/main" id="{7EC40B99-3B4B-41B2-1172-6FC176A229FA}"/>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err="1">
                <a:solidFill>
                  <a:srgbClr val="002060"/>
                </a:solidFill>
                <a:latin typeface="나눔스퀘어라운드 ExtraBold" panose="020B0600000101010101" pitchFamily="50" charset="-127"/>
                <a:ea typeface="나눔스퀘어라운드 ExtraBold" panose="020B0600000101010101" pitchFamily="50" charset="-127"/>
              </a:rPr>
              <a:t>햄스터봇을</a:t>
            </a: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 연결해보자</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353826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하드웨어 블록 이해하기</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9" name="TextBox 8">
            <a:extLst>
              <a:ext uri="{FF2B5EF4-FFF2-40B4-BE49-F238E27FC236}">
                <a16:creationId xmlns:a16="http://schemas.microsoft.com/office/drawing/2014/main" id="{CA2C53DB-AB61-1B0F-80E0-BC3BF5342DD3}"/>
              </a:ext>
            </a:extLst>
          </p:cNvPr>
          <p:cNvSpPr txBox="1"/>
          <p:nvPr/>
        </p:nvSpPr>
        <p:spPr>
          <a:xfrm>
            <a:off x="6391373" y="5689371"/>
            <a:ext cx="2045753" cy="646331"/>
          </a:xfrm>
          <a:prstGeom prst="rect">
            <a:avLst/>
          </a:prstGeom>
          <a:noFill/>
        </p:spPr>
        <p:txBody>
          <a:bodyPr wrap="none" rtlCol="0">
            <a:spAutoFit/>
          </a:bodyPr>
          <a:lstStyle/>
          <a:p>
            <a:r>
              <a:rPr lang="ko-KR" altLang="en-US"/>
              <a:t>간단하게</a:t>
            </a:r>
            <a:r>
              <a:rPr lang="en-US" altLang="ko-KR"/>
              <a:t>!</a:t>
            </a:r>
          </a:p>
          <a:p>
            <a:r>
              <a:rPr lang="ko-KR" altLang="en-US"/>
              <a:t>코딩 다 하면 </a:t>
            </a:r>
            <a:r>
              <a:rPr lang="ko-KR" altLang="en-US" err="1"/>
              <a:t>ㄱㄱ</a:t>
            </a:r>
            <a:endParaRPr lang="ko-KR" altLang="en-US"/>
          </a:p>
        </p:txBody>
      </p:sp>
      <p:pic>
        <p:nvPicPr>
          <p:cNvPr id="3" name="그림 2" descr="텍스트이(가) 표시된 사진&#10;&#10;자동 생성된 설명">
            <a:extLst>
              <a:ext uri="{FF2B5EF4-FFF2-40B4-BE49-F238E27FC236}">
                <a16:creationId xmlns:a16="http://schemas.microsoft.com/office/drawing/2014/main" id="{770EA03C-26D0-E5BD-5254-BD684B348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311" y="1291624"/>
            <a:ext cx="2988457" cy="5121558"/>
          </a:xfrm>
          <a:prstGeom prst="rect">
            <a:avLst/>
          </a:prstGeom>
        </p:spPr>
      </p:pic>
      <p:sp>
        <p:nvSpPr>
          <p:cNvPr id="5" name="액자 4">
            <a:extLst>
              <a:ext uri="{FF2B5EF4-FFF2-40B4-BE49-F238E27FC236}">
                <a16:creationId xmlns:a16="http://schemas.microsoft.com/office/drawing/2014/main" id="{68D3383D-30FB-05E4-AB16-CFD58153D1D1}"/>
              </a:ext>
            </a:extLst>
          </p:cNvPr>
          <p:cNvSpPr/>
          <p:nvPr/>
        </p:nvSpPr>
        <p:spPr>
          <a:xfrm>
            <a:off x="1288382" y="6008771"/>
            <a:ext cx="521369" cy="42511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graphicFrame>
        <p:nvGraphicFramePr>
          <p:cNvPr id="6" name="Table 9">
            <a:extLst>
              <a:ext uri="{FF2B5EF4-FFF2-40B4-BE49-F238E27FC236}">
                <a16:creationId xmlns:a16="http://schemas.microsoft.com/office/drawing/2014/main" id="{BEFF747A-063E-F143-8D2E-3B24E64CF0CB}"/>
              </a:ext>
            </a:extLst>
          </p:cNvPr>
          <p:cNvGraphicFramePr>
            <a:graphicFrameLocks noGrp="1"/>
          </p:cNvGraphicFramePr>
          <p:nvPr>
            <p:extLst>
              <p:ext uri="{D42A27DB-BD31-4B8C-83A1-F6EECF244321}">
                <p14:modId xmlns:p14="http://schemas.microsoft.com/office/powerpoint/2010/main" val="2562642490"/>
              </p:ext>
            </p:extLst>
          </p:nvPr>
        </p:nvGraphicFramePr>
        <p:xfrm>
          <a:off x="5516880" y="760476"/>
          <a:ext cx="4513256" cy="3381460"/>
        </p:xfrm>
        <a:graphic>
          <a:graphicData uri="http://schemas.openxmlformats.org/drawingml/2006/table">
            <a:tbl>
              <a:tblPr firstRow="1" bandRow="1">
                <a:tableStyleId>{2D5ABB26-0587-4C30-8999-92F81FD0307C}</a:tableStyleId>
              </a:tblPr>
              <a:tblGrid>
                <a:gridCol w="1128314">
                  <a:extLst>
                    <a:ext uri="{9D8B030D-6E8A-4147-A177-3AD203B41FA5}">
                      <a16:colId xmlns:a16="http://schemas.microsoft.com/office/drawing/2014/main" val="4032270156"/>
                    </a:ext>
                  </a:extLst>
                </a:gridCol>
                <a:gridCol w="1128314">
                  <a:extLst>
                    <a:ext uri="{9D8B030D-6E8A-4147-A177-3AD203B41FA5}">
                      <a16:colId xmlns:a16="http://schemas.microsoft.com/office/drawing/2014/main" val="2816576485"/>
                    </a:ext>
                  </a:extLst>
                </a:gridCol>
                <a:gridCol w="1128314">
                  <a:extLst>
                    <a:ext uri="{9D8B030D-6E8A-4147-A177-3AD203B41FA5}">
                      <a16:colId xmlns:a16="http://schemas.microsoft.com/office/drawing/2014/main" val="1684135550"/>
                    </a:ext>
                  </a:extLst>
                </a:gridCol>
                <a:gridCol w="1128314">
                  <a:extLst>
                    <a:ext uri="{9D8B030D-6E8A-4147-A177-3AD203B41FA5}">
                      <a16:colId xmlns:a16="http://schemas.microsoft.com/office/drawing/2014/main" val="3890846063"/>
                    </a:ext>
                  </a:extLst>
                </a:gridCol>
              </a:tblGrid>
              <a:tr h="845365">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extLst>
                  <a:ext uri="{0D108BD9-81ED-4DB2-BD59-A6C34878D82A}">
                    <a16:rowId xmlns:a16="http://schemas.microsoft.com/office/drawing/2014/main" val="2092501"/>
                  </a:ext>
                </a:extLst>
              </a:tr>
              <a:tr h="845365">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extLst>
                  <a:ext uri="{0D108BD9-81ED-4DB2-BD59-A6C34878D82A}">
                    <a16:rowId xmlns:a16="http://schemas.microsoft.com/office/drawing/2014/main" val="3188294179"/>
                  </a:ext>
                </a:extLst>
              </a:tr>
              <a:tr h="845365">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extLst>
                  <a:ext uri="{0D108BD9-81ED-4DB2-BD59-A6C34878D82A}">
                    <a16:rowId xmlns:a16="http://schemas.microsoft.com/office/drawing/2014/main" val="3131788558"/>
                  </a:ext>
                </a:extLst>
              </a:tr>
              <a:tr h="845365">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extLst>
                  <a:ext uri="{0D108BD9-81ED-4DB2-BD59-A6C34878D82A}">
                    <a16:rowId xmlns:a16="http://schemas.microsoft.com/office/drawing/2014/main" val="1396640481"/>
                  </a:ext>
                </a:extLst>
              </a:tr>
            </a:tbl>
          </a:graphicData>
        </a:graphic>
      </p:graphicFrame>
      <p:sp>
        <p:nvSpPr>
          <p:cNvPr id="10" name="TextBox 9">
            <a:extLst>
              <a:ext uri="{FF2B5EF4-FFF2-40B4-BE49-F238E27FC236}">
                <a16:creationId xmlns:a16="http://schemas.microsoft.com/office/drawing/2014/main" id="{22E974C5-5F74-9537-1F57-ED307443E542}"/>
              </a:ext>
            </a:extLst>
          </p:cNvPr>
          <p:cNvSpPr txBox="1"/>
          <p:nvPr/>
        </p:nvSpPr>
        <p:spPr>
          <a:xfrm>
            <a:off x="5938837" y="4402930"/>
            <a:ext cx="9024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a:ea typeface="맑은 고딕"/>
              </a:rPr>
              <a:t>출발!</a:t>
            </a:r>
          </a:p>
        </p:txBody>
      </p:sp>
      <p:sp>
        <p:nvSpPr>
          <p:cNvPr id="11" name="Oval 10">
            <a:extLst>
              <a:ext uri="{FF2B5EF4-FFF2-40B4-BE49-F238E27FC236}">
                <a16:creationId xmlns:a16="http://schemas.microsoft.com/office/drawing/2014/main" id="{FBEDF3DF-19FA-EFAF-DCFF-86BBF2C2D400}"/>
              </a:ext>
            </a:extLst>
          </p:cNvPr>
          <p:cNvSpPr/>
          <p:nvPr/>
        </p:nvSpPr>
        <p:spPr>
          <a:xfrm>
            <a:off x="6486525" y="3968964"/>
            <a:ext cx="304800" cy="295275"/>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D8431FF-5A91-FFC9-5DAB-A6BD73378BF8}"/>
              </a:ext>
            </a:extLst>
          </p:cNvPr>
          <p:cNvSpPr/>
          <p:nvPr/>
        </p:nvSpPr>
        <p:spPr>
          <a:xfrm>
            <a:off x="8753475" y="609600"/>
            <a:ext cx="304800" cy="29527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B4EFB7F-56DE-2E18-8C55-46EF869F566F}"/>
              </a:ext>
            </a:extLst>
          </p:cNvPr>
          <p:cNvSpPr txBox="1"/>
          <p:nvPr/>
        </p:nvSpPr>
        <p:spPr>
          <a:xfrm>
            <a:off x="9251156" y="261937"/>
            <a:ext cx="12620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a:ea typeface="맑은 고딕"/>
              </a:rPr>
              <a:t>도착!</a:t>
            </a:r>
            <a:endParaRPr lang="en-US"/>
          </a:p>
        </p:txBody>
      </p:sp>
    </p:spTree>
    <p:extLst>
      <p:ext uri="{BB962C8B-B14F-4D97-AF65-F5344CB8AC3E}">
        <p14:creationId xmlns:p14="http://schemas.microsoft.com/office/powerpoint/2010/main" val="58941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2BBC79F5-E984-FD4C-B0FE-79BFD9C9813B}"/>
              </a:ext>
            </a:extLst>
          </p:cNvPr>
          <p:cNvSpPr/>
          <p:nvPr/>
        </p:nvSpPr>
        <p:spPr>
          <a:xfrm>
            <a:off x="0" y="447262"/>
            <a:ext cx="12192000" cy="1659172"/>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af-ZA">
              <a:ea typeface="맑은 고딕"/>
            </a:endParaRPr>
          </a:p>
        </p:txBody>
      </p:sp>
      <p:sp>
        <p:nvSpPr>
          <p:cNvPr id="7" name="TextBox 6">
            <a:extLst>
              <a:ext uri="{FF2B5EF4-FFF2-40B4-BE49-F238E27FC236}">
                <a16:creationId xmlns:a16="http://schemas.microsoft.com/office/drawing/2014/main" id="{4946F400-1ECB-C645-936D-E06AE4DB1113}"/>
              </a:ext>
            </a:extLst>
          </p:cNvPr>
          <p:cNvSpPr txBox="1"/>
          <p:nvPr/>
        </p:nvSpPr>
        <p:spPr>
          <a:xfrm>
            <a:off x="659426" y="731975"/>
            <a:ext cx="10942758" cy="787780"/>
          </a:xfrm>
          <a:prstGeom prst="rect">
            <a:avLst/>
          </a:prstGeom>
          <a:noFill/>
        </p:spPr>
        <p:txBody>
          <a:bodyPr wrap="square" rtlCol="0">
            <a:spAutoFit/>
          </a:bodyPr>
          <a:lstStyle/>
          <a:p>
            <a:pPr algn="ctr" fontAlgn="base">
              <a:lnSpc>
                <a:spcPct val="150000"/>
              </a:lnSpc>
              <a:spcAft>
                <a:spcPts val="1333"/>
              </a:spcAft>
            </a:pPr>
            <a:r>
              <a:rPr lang="ko-KR" altLang="en-US" sz="3333" b="1" kern="100">
                <a:solidFill>
                  <a:schemeClr val="bg1"/>
                </a:solidFill>
                <a:latin typeface="나눔스퀘어라운드 ExtraBold" panose="020B0600000101010101" pitchFamily="50" charset="-127"/>
                <a:ea typeface="나눔스퀘어라운드 ExtraBold" panose="020B0600000101010101" pitchFamily="50" charset="-127"/>
              </a:rPr>
              <a:t> 인공지능이 무엇인지 알아봅시다</a:t>
            </a:r>
            <a:r>
              <a:rPr lang="en-US" altLang="ko-KR" sz="3333" b="1" kern="100">
                <a:solidFill>
                  <a:schemeClr val="bg1"/>
                </a:solidFill>
                <a:latin typeface="나눔스퀘어라운드 ExtraBold" panose="020B0600000101010101" pitchFamily="50" charset="-127"/>
                <a:ea typeface="나눔스퀘어라운드 ExtraBold" panose="020B0600000101010101" pitchFamily="50" charset="-127"/>
              </a:rPr>
              <a:t> </a:t>
            </a:r>
            <a:endParaRPr lang="ko-KR" altLang="en-US" sz="6667" b="1" kern="100">
              <a:solidFill>
                <a:schemeClr val="bg1"/>
              </a:solidFill>
              <a:latin typeface="나눔스퀘어라운드 ExtraBold" panose="020B0600000101010101" pitchFamily="50" charset="-127"/>
              <a:ea typeface="나눔스퀘어라운드 ExtraBold" panose="020B0600000101010101" pitchFamily="50" charset="-127"/>
            </a:endParaRPr>
          </a:p>
        </p:txBody>
      </p:sp>
      <p:pic>
        <p:nvPicPr>
          <p:cNvPr id="3" name="그림 2">
            <a:extLst>
              <a:ext uri="{FF2B5EF4-FFF2-40B4-BE49-F238E27FC236}">
                <a16:creationId xmlns:a16="http://schemas.microsoft.com/office/drawing/2014/main" id="{DDF2E8DB-87D8-4E36-98F7-7C68FF4B50A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6585" y1="49606" x2="57561" y2="65354"/>
                        <a14:foregroundMark x1="58780" y1="81299" x2="59146" y2="82677"/>
                        <a14:foregroundMark x1="45244" y1="66142" x2="45610" y2="71457"/>
                        <a14:foregroundMark x1="41463" y1="65157" x2="43049" y2="69685"/>
                        <a14:foregroundMark x1="40366" y1="65354" x2="42195" y2="69685"/>
                        <a14:foregroundMark x1="39146" y1="74803" x2="37439" y2="79921"/>
                        <a14:foregroundMark x1="37805" y1="74016" x2="36585" y2="80906"/>
                        <a14:foregroundMark x1="63415" y1="74606" x2="65488" y2="79921"/>
                        <a14:foregroundMark x1="64512" y1="80906" x2="65184" y2="82351"/>
                        <a14:foregroundMark x1="75488" y1="59252" x2="78659" y2="63780"/>
                        <a14:foregroundMark x1="66341" y1="36220" x2="70366" y2="41339"/>
                        <a14:foregroundMark x1="72683" y1="20866" x2="73780" y2="27362"/>
                        <a14:foregroundMark x1="78049" y1="22047" x2="80244" y2="27953"/>
                        <a14:foregroundMark x1="44146" y1="27165" x2="47561" y2="25197"/>
                        <a14:foregroundMark x1="18171" y1="36811" x2="19634" y2="40551"/>
                        <a14:foregroundMark x1="28049" y1="22047" x2="31098" y2="24213"/>
                        <a14:foregroundMark x1="32927" y1="20669" x2="34268" y2="25000"/>
                        <a14:foregroundMark x1="33780" y1="20079" x2="34268" y2="25984"/>
                        <a14:foregroundMark x1="29024" y1="20669" x2="29268" y2="26378"/>
                        <a14:foregroundMark x1="25000" y1="20669" x2="25610" y2="25591"/>
                        <a14:foregroundMark x1="26463" y1="27756" x2="31098" y2="28937"/>
                        <a14:foregroundMark x1="30610" y1="27756" x2="32561" y2="26969"/>
                        <a14:foregroundMark x1="31829" y1="25000" x2="32561" y2="27953"/>
                        <a14:foregroundMark x1="33537" y1="28740" x2="34146" y2="30118"/>
                        <a14:foregroundMark x1="26220" y1="27362" x2="29634" y2="27362"/>
                        <a14:foregroundMark x1="67195" y1="49606" x2="67195" y2="49606"/>
                        <a14:foregroundMark x1="67073" y1="51181" x2="67073" y2="51181"/>
                        <a14:foregroundMark x1="68171" y1="52165" x2="67683" y2="52756"/>
                        <a14:foregroundMark x1="35122" y1="42126" x2="34390" y2="45472"/>
                        <a14:foregroundMark x1="34024" y1="41929" x2="33659" y2="46063"/>
                        <a14:foregroundMark x1="33049" y1="44685" x2="33537" y2="48425"/>
                        <a14:backgroundMark x1="66220" y1="86614" x2="67683" y2="87205"/>
                        <a14:backgroundMark x1="65732" y1="85827" x2="66707" y2="86024"/>
                        <a14:backgroundMark x1="65122" y1="85433" x2="66341" y2="85630"/>
                        <a14:backgroundMark x1="65366" y1="84449" x2="66829" y2="85236"/>
                        <a14:backgroundMark x1="64390" y1="84252" x2="67195" y2="84646"/>
                      </a14:backgroundRemoval>
                    </a14:imgEffect>
                  </a14:imgLayer>
                </a14:imgProps>
              </a:ext>
            </a:extLst>
          </a:blip>
          <a:srcRect r="8544" b="3575"/>
          <a:stretch/>
        </p:blipFill>
        <p:spPr>
          <a:xfrm>
            <a:off x="6616863" y="3216497"/>
            <a:ext cx="5575138" cy="3641503"/>
          </a:xfrm>
          <a:prstGeom prst="rect">
            <a:avLst/>
          </a:prstGeom>
        </p:spPr>
      </p:pic>
      <p:pic>
        <p:nvPicPr>
          <p:cNvPr id="4" name="그림 3">
            <a:extLst>
              <a:ext uri="{FF2B5EF4-FFF2-40B4-BE49-F238E27FC236}">
                <a16:creationId xmlns:a16="http://schemas.microsoft.com/office/drawing/2014/main" id="{8B6102DD-3DB5-5F48-9EF0-C4DCD63FF7A8}"/>
              </a:ext>
            </a:extLst>
          </p:cNvPr>
          <p:cNvPicPr>
            <a:picLocks noChangeAspect="1"/>
          </p:cNvPicPr>
          <p:nvPr/>
        </p:nvPicPr>
        <p:blipFill>
          <a:blip r:embed="rId5"/>
          <a:stretch>
            <a:fillRect/>
          </a:stretch>
        </p:blipFill>
        <p:spPr>
          <a:xfrm>
            <a:off x="1275521" y="287692"/>
            <a:ext cx="1751312" cy="1751312"/>
          </a:xfrm>
          <a:prstGeom prst="rect">
            <a:avLst/>
          </a:prstGeom>
        </p:spPr>
      </p:pic>
      <p:sp>
        <p:nvSpPr>
          <p:cNvPr id="8" name="TextBox 7">
            <a:extLst>
              <a:ext uri="{FF2B5EF4-FFF2-40B4-BE49-F238E27FC236}">
                <a16:creationId xmlns:a16="http://schemas.microsoft.com/office/drawing/2014/main" id="{3A6E24C1-E4AB-C9E2-FCD5-7C40831067FB}"/>
              </a:ext>
            </a:extLst>
          </p:cNvPr>
          <p:cNvSpPr txBox="1"/>
          <p:nvPr/>
        </p:nvSpPr>
        <p:spPr>
          <a:xfrm>
            <a:off x="-16041" y="3846974"/>
            <a:ext cx="7972928" cy="553998"/>
          </a:xfrm>
          <a:prstGeom prst="rect">
            <a:avLst/>
          </a:prstGeom>
          <a:noFill/>
        </p:spPr>
        <p:txBody>
          <a:bodyPr wrap="square" rtlCol="0">
            <a:spAutoFit/>
          </a:bodyPr>
          <a:lstStyle/>
          <a:p>
            <a:pPr algn="ctr"/>
            <a:r>
              <a:rPr lang="ko-KR" altLang="en-US" sz="3000" b="1">
                <a:latin typeface="나눔스퀘어라운드 ExtraBold" panose="020B0600000101010101" pitchFamily="50" charset="-127"/>
                <a:ea typeface="나눔스퀘어라운드 ExtraBold" panose="020B0600000101010101" pitchFamily="50" charset="-127"/>
              </a:rPr>
              <a:t>인공지능이란  </a:t>
            </a:r>
            <a:r>
              <a:rPr lang="ko-KR" altLang="en-US" sz="3000" b="1" u="sng">
                <a:solidFill>
                  <a:srgbClr val="FF0000"/>
                </a:solidFill>
                <a:latin typeface="나눔스퀘어라운드 ExtraBold" panose="020B0600000101010101" pitchFamily="50" charset="-127"/>
                <a:ea typeface="나눔스퀘어라운드 ExtraBold" panose="020B0600000101010101" pitchFamily="50" charset="-127"/>
              </a:rPr>
              <a:t>　　　　　　</a:t>
            </a:r>
            <a:r>
              <a:rPr lang="ko-KR" altLang="en-US" sz="3000" b="1">
                <a:latin typeface="나눔스퀘어라운드 ExtraBold" panose="020B0600000101010101" pitchFamily="50" charset="-127"/>
                <a:ea typeface="나눔스퀘어라운드 ExtraBold" panose="020B0600000101010101" pitchFamily="50" charset="-127"/>
              </a:rPr>
              <a:t>이다</a:t>
            </a:r>
            <a:r>
              <a:rPr lang="en-US" altLang="ko-KR" sz="3000" b="1">
                <a:latin typeface="나눔스퀘어라운드 ExtraBold" panose="020B0600000101010101" pitchFamily="50" charset="-127"/>
                <a:ea typeface="나눔스퀘어라운드 ExtraBold" panose="020B0600000101010101" pitchFamily="50" charset="-127"/>
              </a:rPr>
              <a:t>.</a:t>
            </a:r>
            <a:endParaRPr lang="ko-KR" altLang="en-US" sz="3000" b="1">
              <a:latin typeface="나눔스퀘어라운드 ExtraBold" panose="020B0600000101010101" pitchFamily="50" charset="-127"/>
              <a:ea typeface="나눔스퀘어라운드 ExtraBold" panose="020B0600000101010101" pitchFamily="50" charset="-127"/>
            </a:endParaRPr>
          </a:p>
        </p:txBody>
      </p:sp>
      <p:sp>
        <p:nvSpPr>
          <p:cNvPr id="10" name="직사각형 9">
            <a:extLst>
              <a:ext uri="{FF2B5EF4-FFF2-40B4-BE49-F238E27FC236}">
                <a16:creationId xmlns:a16="http://schemas.microsoft.com/office/drawing/2014/main" id="{647F505B-968B-CED3-F3B4-08AF1E1C6BCB}"/>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Tree>
    <p:extLst>
      <p:ext uri="{BB962C8B-B14F-4D97-AF65-F5344CB8AC3E}">
        <p14:creationId xmlns:p14="http://schemas.microsoft.com/office/powerpoint/2010/main" val="271973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하드웨어 블록 이해하기</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3" name="그림 2" descr="텍스트이(가) 표시된 사진&#10;&#10;자동 생성된 설명">
            <a:extLst>
              <a:ext uri="{FF2B5EF4-FFF2-40B4-BE49-F238E27FC236}">
                <a16:creationId xmlns:a16="http://schemas.microsoft.com/office/drawing/2014/main" id="{337067CB-B93B-EE0E-8EBF-DCCDD4D7E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311" y="1291624"/>
            <a:ext cx="2988457" cy="5121558"/>
          </a:xfrm>
          <a:prstGeom prst="rect">
            <a:avLst/>
          </a:prstGeom>
        </p:spPr>
      </p:pic>
      <p:sp>
        <p:nvSpPr>
          <p:cNvPr id="4" name="Frame 3">
            <a:extLst>
              <a:ext uri="{FF2B5EF4-FFF2-40B4-BE49-F238E27FC236}">
                <a16:creationId xmlns:a16="http://schemas.microsoft.com/office/drawing/2014/main" id="{09AB85D8-5FF9-0EF3-DC38-EE0E8D1983E3}"/>
              </a:ext>
            </a:extLst>
          </p:cNvPr>
          <p:cNvSpPr/>
          <p:nvPr/>
        </p:nvSpPr>
        <p:spPr>
          <a:xfrm>
            <a:off x="1924050" y="2809875"/>
            <a:ext cx="1304925" cy="333375"/>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D0942DE9-6D60-F7EA-E72B-6C5B15CB11C9}"/>
              </a:ext>
            </a:extLst>
          </p:cNvPr>
          <p:cNvSpPr/>
          <p:nvPr/>
        </p:nvSpPr>
        <p:spPr>
          <a:xfrm>
            <a:off x="1924049" y="4029074"/>
            <a:ext cx="1304925" cy="333375"/>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Arrow: Down 5">
            <a:extLst>
              <a:ext uri="{FF2B5EF4-FFF2-40B4-BE49-F238E27FC236}">
                <a16:creationId xmlns:a16="http://schemas.microsoft.com/office/drawing/2014/main" id="{8B17B930-9A7E-80B3-AA42-9189BDE03C62}"/>
              </a:ext>
            </a:extLst>
          </p:cNvPr>
          <p:cNvSpPr/>
          <p:nvPr/>
        </p:nvSpPr>
        <p:spPr>
          <a:xfrm rot="14940000">
            <a:off x="4343854" y="1191957"/>
            <a:ext cx="485775" cy="233362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a:extLst>
              <a:ext uri="{FF2B5EF4-FFF2-40B4-BE49-F238E27FC236}">
                <a16:creationId xmlns:a16="http://schemas.microsoft.com/office/drawing/2014/main" id="{2C8618B5-41BB-B1BC-352D-A28E74A2A06D}"/>
              </a:ext>
            </a:extLst>
          </p:cNvPr>
          <p:cNvPicPr>
            <a:picLocks noChangeAspect="1"/>
          </p:cNvPicPr>
          <p:nvPr/>
        </p:nvPicPr>
        <p:blipFill>
          <a:blip r:embed="rId3"/>
          <a:stretch>
            <a:fillRect/>
          </a:stretch>
        </p:blipFill>
        <p:spPr>
          <a:xfrm>
            <a:off x="5886450" y="1450398"/>
            <a:ext cx="3971925" cy="690130"/>
          </a:xfrm>
          <a:prstGeom prst="rect">
            <a:avLst/>
          </a:prstGeom>
        </p:spPr>
      </p:pic>
      <p:graphicFrame>
        <p:nvGraphicFramePr>
          <p:cNvPr id="22" name="Table 22">
            <a:extLst>
              <a:ext uri="{FF2B5EF4-FFF2-40B4-BE49-F238E27FC236}">
                <a16:creationId xmlns:a16="http://schemas.microsoft.com/office/drawing/2014/main" id="{9CB49281-41A3-E821-EF79-7B48A387AF24}"/>
              </a:ext>
            </a:extLst>
          </p:cNvPr>
          <p:cNvGraphicFramePr>
            <a:graphicFrameLocks noGrp="1"/>
          </p:cNvGraphicFramePr>
          <p:nvPr>
            <p:extLst>
              <p:ext uri="{D42A27DB-BD31-4B8C-83A1-F6EECF244321}">
                <p14:modId xmlns:p14="http://schemas.microsoft.com/office/powerpoint/2010/main" val="3671828643"/>
              </p:ext>
            </p:extLst>
          </p:nvPr>
        </p:nvGraphicFramePr>
        <p:xfrm>
          <a:off x="7515225" y="2400300"/>
          <a:ext cx="977212" cy="845362"/>
        </p:xfrm>
        <a:graphic>
          <a:graphicData uri="http://schemas.openxmlformats.org/drawingml/2006/table">
            <a:tbl>
              <a:tblPr firstRow="1" bandRow="1">
                <a:tableStyleId>{2D5ABB26-0587-4C30-8999-92F81FD0307C}</a:tableStyleId>
              </a:tblPr>
              <a:tblGrid>
                <a:gridCol w="977212">
                  <a:extLst>
                    <a:ext uri="{9D8B030D-6E8A-4147-A177-3AD203B41FA5}">
                      <a16:colId xmlns:a16="http://schemas.microsoft.com/office/drawing/2014/main" val="3791844085"/>
                    </a:ext>
                  </a:extLst>
                </a:gridCol>
              </a:tblGrid>
              <a:tr h="845362">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extLst>
                  <a:ext uri="{0D108BD9-81ED-4DB2-BD59-A6C34878D82A}">
                    <a16:rowId xmlns:a16="http://schemas.microsoft.com/office/drawing/2014/main" val="100781717"/>
                  </a:ext>
                </a:extLst>
              </a:tr>
            </a:tbl>
          </a:graphicData>
        </a:graphic>
      </p:graphicFrame>
      <p:sp>
        <p:nvSpPr>
          <p:cNvPr id="23" name="Oval 22">
            <a:extLst>
              <a:ext uri="{FF2B5EF4-FFF2-40B4-BE49-F238E27FC236}">
                <a16:creationId xmlns:a16="http://schemas.microsoft.com/office/drawing/2014/main" id="{75010DB9-5A3F-9E8D-ECAA-364DA6BB3865}"/>
              </a:ext>
            </a:extLst>
          </p:cNvPr>
          <p:cNvSpPr/>
          <p:nvPr/>
        </p:nvSpPr>
        <p:spPr>
          <a:xfrm>
            <a:off x="8296275" y="3028950"/>
            <a:ext cx="381000" cy="3619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Curved Right 23">
            <a:extLst>
              <a:ext uri="{FF2B5EF4-FFF2-40B4-BE49-F238E27FC236}">
                <a16:creationId xmlns:a16="http://schemas.microsoft.com/office/drawing/2014/main" id="{A2A8EDF0-B5D5-CB4C-6C4C-A257E521CCFD}"/>
              </a:ext>
            </a:extLst>
          </p:cNvPr>
          <p:cNvSpPr/>
          <p:nvPr/>
        </p:nvSpPr>
        <p:spPr>
          <a:xfrm rot="10800000">
            <a:off x="8778238" y="2287523"/>
            <a:ext cx="609600" cy="102870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Down 24">
            <a:extLst>
              <a:ext uri="{FF2B5EF4-FFF2-40B4-BE49-F238E27FC236}">
                <a16:creationId xmlns:a16="http://schemas.microsoft.com/office/drawing/2014/main" id="{D5F2DEF1-8C30-FD6E-F23B-731B5B09DF6C}"/>
              </a:ext>
            </a:extLst>
          </p:cNvPr>
          <p:cNvSpPr/>
          <p:nvPr/>
        </p:nvSpPr>
        <p:spPr>
          <a:xfrm rot="16620000">
            <a:off x="4420053" y="3249356"/>
            <a:ext cx="485775" cy="233362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7">
            <a:extLst>
              <a:ext uri="{FF2B5EF4-FFF2-40B4-BE49-F238E27FC236}">
                <a16:creationId xmlns:a16="http://schemas.microsoft.com/office/drawing/2014/main" id="{7B1D434B-6687-A2AE-E24C-4CEF29606B6E}"/>
              </a:ext>
            </a:extLst>
          </p:cNvPr>
          <p:cNvPicPr>
            <a:picLocks noChangeAspect="1"/>
          </p:cNvPicPr>
          <p:nvPr/>
        </p:nvPicPr>
        <p:blipFill>
          <a:blip r:embed="rId4"/>
          <a:stretch>
            <a:fillRect/>
          </a:stretch>
        </p:blipFill>
        <p:spPr>
          <a:xfrm>
            <a:off x="5886450" y="4232488"/>
            <a:ext cx="4410075" cy="745699"/>
          </a:xfrm>
          <a:prstGeom prst="rect">
            <a:avLst/>
          </a:prstGeom>
        </p:spPr>
      </p:pic>
      <p:graphicFrame>
        <p:nvGraphicFramePr>
          <p:cNvPr id="28" name="Table 22">
            <a:extLst>
              <a:ext uri="{FF2B5EF4-FFF2-40B4-BE49-F238E27FC236}">
                <a16:creationId xmlns:a16="http://schemas.microsoft.com/office/drawing/2014/main" id="{228D5429-2821-C128-EE6F-7C0E7B652C87}"/>
              </a:ext>
            </a:extLst>
          </p:cNvPr>
          <p:cNvGraphicFramePr>
            <a:graphicFrameLocks noGrp="1"/>
          </p:cNvGraphicFramePr>
          <p:nvPr>
            <p:extLst>
              <p:ext uri="{D42A27DB-BD31-4B8C-83A1-F6EECF244321}">
                <p14:modId xmlns:p14="http://schemas.microsoft.com/office/powerpoint/2010/main" val="4060117970"/>
              </p:ext>
            </p:extLst>
          </p:nvPr>
        </p:nvGraphicFramePr>
        <p:xfrm>
          <a:off x="7648575" y="5200650"/>
          <a:ext cx="977212" cy="845362"/>
        </p:xfrm>
        <a:graphic>
          <a:graphicData uri="http://schemas.openxmlformats.org/drawingml/2006/table">
            <a:tbl>
              <a:tblPr firstRow="1" bandRow="1">
                <a:tableStyleId>{2D5ABB26-0587-4C30-8999-92F81FD0307C}</a:tableStyleId>
              </a:tblPr>
              <a:tblGrid>
                <a:gridCol w="977212">
                  <a:extLst>
                    <a:ext uri="{9D8B030D-6E8A-4147-A177-3AD203B41FA5}">
                      <a16:colId xmlns:a16="http://schemas.microsoft.com/office/drawing/2014/main" val="3791844085"/>
                    </a:ext>
                  </a:extLst>
                </a:gridCol>
              </a:tblGrid>
              <a:tr h="845362">
                <a:tc>
                  <a:txBody>
                    <a:bodyPr/>
                    <a:lstStyle/>
                    <a:p>
                      <a:endParaRPr lang="en-US"/>
                    </a:p>
                  </a:txBody>
                  <a:tcPr>
                    <a:lnL w="76200">
                      <a:solidFill>
                        <a:schemeClr val="tx1"/>
                      </a:solidFill>
                    </a:lnL>
                    <a:lnR w="76200">
                      <a:solidFill>
                        <a:schemeClr val="tx1"/>
                      </a:solidFill>
                    </a:lnR>
                    <a:lnT w="76200">
                      <a:solidFill>
                        <a:schemeClr val="tx1"/>
                      </a:solidFill>
                    </a:lnT>
                    <a:lnB w="76200">
                      <a:solidFill>
                        <a:schemeClr val="tx1"/>
                      </a:solidFill>
                    </a:lnB>
                  </a:tcPr>
                </a:tc>
                <a:extLst>
                  <a:ext uri="{0D108BD9-81ED-4DB2-BD59-A6C34878D82A}">
                    <a16:rowId xmlns:a16="http://schemas.microsoft.com/office/drawing/2014/main" val="100781717"/>
                  </a:ext>
                </a:extLst>
              </a:tr>
            </a:tbl>
          </a:graphicData>
        </a:graphic>
      </p:graphicFrame>
      <p:sp>
        <p:nvSpPr>
          <p:cNvPr id="29" name="Oval 28">
            <a:extLst>
              <a:ext uri="{FF2B5EF4-FFF2-40B4-BE49-F238E27FC236}">
                <a16:creationId xmlns:a16="http://schemas.microsoft.com/office/drawing/2014/main" id="{F73674DA-F10D-D063-E403-EFC8E64FB3C5}"/>
              </a:ext>
            </a:extLst>
          </p:cNvPr>
          <p:cNvSpPr/>
          <p:nvPr/>
        </p:nvSpPr>
        <p:spPr>
          <a:xfrm>
            <a:off x="8429624" y="5829300"/>
            <a:ext cx="381000" cy="3619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6EBD8AB-4A0B-5DA5-0F1A-06C6624091E6}"/>
              </a:ext>
            </a:extLst>
          </p:cNvPr>
          <p:cNvSpPr/>
          <p:nvPr/>
        </p:nvSpPr>
        <p:spPr>
          <a:xfrm>
            <a:off x="8345633" y="5820064"/>
            <a:ext cx="542925" cy="323850"/>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48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5400000">
                                      <p:cBhvr>
                                        <p:cTn id="6" dur="2000" fill="hold"/>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a:extLst>
              <a:ext uri="{FF2B5EF4-FFF2-40B4-BE49-F238E27FC236}">
                <a16:creationId xmlns:a16="http://schemas.microsoft.com/office/drawing/2014/main" id="{CA55B210-0CE8-5C65-4397-70A97CC06141}"/>
              </a:ext>
            </a:extLst>
          </p:cNvPr>
          <p:cNvPicPr>
            <a:picLocks noGrp="1" noChangeAspect="1"/>
          </p:cNvPicPr>
          <p:nvPr>
            <p:ph idx="1"/>
          </p:nvPr>
        </p:nvPicPr>
        <p:blipFill>
          <a:blip r:embed="rId2"/>
          <a:stretch>
            <a:fillRect/>
          </a:stretch>
        </p:blipFill>
        <p:spPr>
          <a:xfrm>
            <a:off x="1201738" y="1386682"/>
            <a:ext cx="4248150" cy="4533900"/>
          </a:xfrm>
        </p:spPr>
      </p:pic>
      <p:sp>
        <p:nvSpPr>
          <p:cNvPr id="6" name="TextBox 5">
            <a:extLst>
              <a:ext uri="{FF2B5EF4-FFF2-40B4-BE49-F238E27FC236}">
                <a16:creationId xmlns:a16="http://schemas.microsoft.com/office/drawing/2014/main" id="{FD7DECD8-A8BA-F694-A89C-4BEAFF75E17F}"/>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직접 만들어 보기</a:t>
            </a:r>
            <a:endPar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92131CCB-B48F-27E3-F8A6-4BD2661F1F45}"/>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pic>
        <p:nvPicPr>
          <p:cNvPr id="12" name="Picture 12">
            <a:extLst>
              <a:ext uri="{FF2B5EF4-FFF2-40B4-BE49-F238E27FC236}">
                <a16:creationId xmlns:a16="http://schemas.microsoft.com/office/drawing/2014/main" id="{BA2BB491-E0EF-0C6C-6815-3256119110D1}"/>
              </a:ext>
            </a:extLst>
          </p:cNvPr>
          <p:cNvPicPr>
            <a:picLocks noChangeAspect="1"/>
          </p:cNvPicPr>
          <p:nvPr/>
        </p:nvPicPr>
        <p:blipFill>
          <a:blip r:embed="rId3"/>
          <a:stretch>
            <a:fillRect/>
          </a:stretch>
        </p:blipFill>
        <p:spPr>
          <a:xfrm>
            <a:off x="6019800" y="1385211"/>
            <a:ext cx="4248150" cy="4525727"/>
          </a:xfrm>
          <a:prstGeom prst="rect">
            <a:avLst/>
          </a:prstGeom>
        </p:spPr>
      </p:pic>
      <p:sp>
        <p:nvSpPr>
          <p:cNvPr id="13" name="TextBox 12">
            <a:extLst>
              <a:ext uri="{FF2B5EF4-FFF2-40B4-BE49-F238E27FC236}">
                <a16:creationId xmlns:a16="http://schemas.microsoft.com/office/drawing/2014/main" id="{958CD0AB-D072-4615-B5A7-C094A8DDCA5F}"/>
              </a:ext>
            </a:extLst>
          </p:cNvPr>
          <p:cNvSpPr txBox="1"/>
          <p:nvPr/>
        </p:nvSpPr>
        <p:spPr>
          <a:xfrm>
            <a:off x="3290887" y="640556"/>
            <a:ext cx="44172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2000" b="1">
                <a:ea typeface="맑은 고딕"/>
              </a:rPr>
              <a:t>-</a:t>
            </a:r>
            <a:r>
              <a:rPr lang="ko-KR" altLang="en-US" sz="2000" b="1" err="1">
                <a:ea typeface="맑은 고딕"/>
              </a:rPr>
              <a:t>코드예시</a:t>
            </a:r>
            <a:endParaRPr lang="en-US" sz="2000" b="1" err="1"/>
          </a:p>
        </p:txBody>
      </p:sp>
    </p:spTree>
    <p:extLst>
      <p:ext uri="{BB962C8B-B14F-4D97-AF65-F5344CB8AC3E}">
        <p14:creationId xmlns:p14="http://schemas.microsoft.com/office/powerpoint/2010/main" val="137686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813" cy="6858000"/>
          </a:xfrm>
          <a:prstGeom prst="rect">
            <a:avLst/>
          </a:prstGeom>
        </p:spPr>
      </p:pic>
      <p:sp>
        <p:nvSpPr>
          <p:cNvPr id="4" name="TextBox 3"/>
          <p:cNvSpPr txBox="1"/>
          <p:nvPr/>
        </p:nvSpPr>
        <p:spPr>
          <a:xfrm>
            <a:off x="402568" y="2483198"/>
            <a:ext cx="7066708" cy="1772408"/>
          </a:xfrm>
          <a:prstGeom prst="rect">
            <a:avLst/>
          </a:prstGeom>
          <a:noFill/>
        </p:spPr>
        <p:txBody>
          <a:bodyPr wrap="square" rtlCol="0">
            <a:spAutoFit/>
          </a:bodyPr>
          <a:lstStyle/>
          <a:p>
            <a:pPr>
              <a:spcBef>
                <a:spcPts val="667"/>
              </a:spcBef>
            </a:pPr>
            <a:r>
              <a:rPr lang="ko-KR" altLang="en-US" sz="5167" b="1" kern="500" spc="-83">
                <a:solidFill>
                  <a:schemeClr val="bg1"/>
                </a:solidFill>
                <a:latin typeface="NanumSquareRoundOTF ExtraBold" panose="020B0600000101010101" pitchFamily="34" charset="-127"/>
                <a:ea typeface="NanumSquareRoundOTF ExtraBold" panose="020B0600000101010101" pitchFamily="34" charset="-127"/>
              </a:rPr>
              <a:t>인공지능은 앞으로</a:t>
            </a:r>
            <a:endParaRPr lang="en-US" altLang="ko-KR" sz="5167" b="1" kern="500" spc="-83">
              <a:solidFill>
                <a:schemeClr val="bg1"/>
              </a:solidFill>
              <a:latin typeface="NanumSquareRoundOTF ExtraBold" panose="020B0600000101010101" pitchFamily="34" charset="-127"/>
              <a:ea typeface="NanumSquareRoundOTF ExtraBold" panose="020B0600000101010101" pitchFamily="34" charset="-127"/>
            </a:endParaRPr>
          </a:p>
          <a:p>
            <a:pPr>
              <a:spcBef>
                <a:spcPts val="667"/>
              </a:spcBef>
            </a:pPr>
            <a:r>
              <a:rPr lang="ko-KR" altLang="en-US" sz="5167" b="1" kern="500" spc="-83">
                <a:solidFill>
                  <a:schemeClr val="bg1"/>
                </a:solidFill>
                <a:latin typeface="NanumSquareRoundOTF ExtraBold" panose="020B0600000101010101" pitchFamily="34" charset="-127"/>
                <a:ea typeface="NanumSquareRoundOTF ExtraBold" panose="020B0600000101010101" pitchFamily="34" charset="-127"/>
              </a:rPr>
              <a:t>어떻게 될까</a:t>
            </a:r>
            <a:r>
              <a:rPr lang="en-US" altLang="ko-KR" sz="5167" b="1" kern="500" spc="-83">
                <a:solidFill>
                  <a:schemeClr val="bg1"/>
                </a:solidFill>
                <a:latin typeface="NanumSquareRoundOTF ExtraBold" panose="020B0600000101010101" pitchFamily="34" charset="-127"/>
                <a:ea typeface="NanumSquareRoundOTF ExtraBold" panose="020B0600000101010101" pitchFamily="34" charset="-127"/>
              </a:rPr>
              <a:t>?</a:t>
            </a:r>
            <a:endParaRPr lang="ko-KR" altLang="en-US" sz="5167" b="1" kern="500" spc="-83">
              <a:solidFill>
                <a:schemeClr val="bg1"/>
              </a:solidFill>
              <a:latin typeface="NanumSquareRoundOTF ExtraBold" panose="020B0600000101010101" pitchFamily="34" charset="-127"/>
              <a:ea typeface="NanumSquareRoundOTF ExtraBold" panose="020B0600000101010101" pitchFamily="34"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05" y="196028"/>
            <a:ext cx="2480130" cy="1044000"/>
          </a:xfrm>
          <a:prstGeom prst="rect">
            <a:avLst/>
          </a:prstGeom>
        </p:spPr>
      </p:pic>
      <p:pic>
        <p:nvPicPr>
          <p:cNvPr id="3" name="그림 2">
            <a:extLst>
              <a:ext uri="{FF2B5EF4-FFF2-40B4-BE49-F238E27FC236}">
                <a16:creationId xmlns:a16="http://schemas.microsoft.com/office/drawing/2014/main" id="{37A0E826-4AFF-1444-B976-90BAA932EC8D}"/>
              </a:ext>
            </a:extLst>
          </p:cNvPr>
          <p:cNvPicPr>
            <a:picLocks noChangeAspect="1"/>
          </p:cNvPicPr>
          <p:nvPr/>
        </p:nvPicPr>
        <p:blipFill>
          <a:blip r:embed="rId4"/>
          <a:stretch>
            <a:fillRect/>
          </a:stretch>
        </p:blipFill>
        <p:spPr>
          <a:xfrm>
            <a:off x="455084" y="6235152"/>
            <a:ext cx="1895815" cy="153123"/>
          </a:xfrm>
          <a:prstGeom prst="rect">
            <a:avLst/>
          </a:prstGeom>
        </p:spPr>
      </p:pic>
      <p:sp>
        <p:nvSpPr>
          <p:cNvPr id="2" name="TextBox 1">
            <a:extLst>
              <a:ext uri="{FF2B5EF4-FFF2-40B4-BE49-F238E27FC236}">
                <a16:creationId xmlns:a16="http://schemas.microsoft.com/office/drawing/2014/main" id="{CF0A8A37-654D-32FD-55DE-D8D9F0D7E36F}"/>
              </a:ext>
            </a:extLst>
          </p:cNvPr>
          <p:cNvSpPr txBox="1"/>
          <p:nvPr/>
        </p:nvSpPr>
        <p:spPr>
          <a:xfrm>
            <a:off x="4430157" y="1676947"/>
            <a:ext cx="1665841" cy="369332"/>
          </a:xfrm>
          <a:prstGeom prst="rect">
            <a:avLst/>
          </a:prstGeom>
          <a:noFill/>
        </p:spPr>
        <p:txBody>
          <a:bodyPr wrap="none" rtlCol="0">
            <a:spAutoFit/>
          </a:bodyPr>
          <a:lstStyle/>
          <a:p>
            <a:r>
              <a:rPr lang="en-US" altLang="ko-KR">
                <a:solidFill>
                  <a:schemeClr val="bg1"/>
                </a:solidFill>
              </a:rPr>
              <a:t>(2</a:t>
            </a:r>
            <a:r>
              <a:rPr lang="ko-KR" altLang="en-US" err="1">
                <a:solidFill>
                  <a:schemeClr val="bg1"/>
                </a:solidFill>
              </a:rPr>
              <a:t>회차</a:t>
            </a:r>
            <a:r>
              <a:rPr lang="ko-KR" altLang="en-US">
                <a:solidFill>
                  <a:schemeClr val="bg1"/>
                </a:solidFill>
              </a:rPr>
              <a:t> 활동 </a:t>
            </a:r>
            <a:r>
              <a:rPr lang="en-US" altLang="ko-KR">
                <a:solidFill>
                  <a:schemeClr val="bg1"/>
                </a:solidFill>
              </a:rPr>
              <a:t>2)</a:t>
            </a:r>
            <a:endParaRPr lang="ko-KR" altLang="en-US">
              <a:solidFill>
                <a:schemeClr val="bg1"/>
              </a:solidFill>
            </a:endParaRPr>
          </a:p>
        </p:txBody>
      </p:sp>
    </p:spTree>
    <p:extLst>
      <p:ext uri="{BB962C8B-B14F-4D97-AF65-F5344CB8AC3E}">
        <p14:creationId xmlns:p14="http://schemas.microsoft.com/office/powerpoint/2010/main" val="400459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a:rPr>
              <a:t>자율주행 자동차의 장점</a:t>
            </a:r>
            <a:r>
              <a:rPr lang="en-US" altLang="ko-KR" sz="3300" b="1" kern="500" spc="-83">
                <a:solidFill>
                  <a:srgbClr val="002060"/>
                </a:solidFill>
                <a:latin typeface="나눔스퀘어라운드 ExtraBold" panose="020B0600000101010101" pitchFamily="50" charset="-127"/>
                <a:ea typeface="나눔스퀘어라운드 ExtraBold"/>
              </a:rPr>
              <a:t>?</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3" name="그림 2" descr="클립아트, 기어이(가) 표시된 사진&#10;&#10;자동 생성된 설명">
            <a:extLst>
              <a:ext uri="{FF2B5EF4-FFF2-40B4-BE49-F238E27FC236}">
                <a16:creationId xmlns:a16="http://schemas.microsoft.com/office/drawing/2014/main" id="{1EC56D16-A667-5F2B-5EF5-39D335898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7" y="1899784"/>
            <a:ext cx="6921485" cy="3058431"/>
          </a:xfrm>
          <a:prstGeom prst="rect">
            <a:avLst/>
          </a:prstGeom>
        </p:spPr>
      </p:pic>
      <p:sp>
        <p:nvSpPr>
          <p:cNvPr id="4" name="TextBox 3">
            <a:extLst>
              <a:ext uri="{FF2B5EF4-FFF2-40B4-BE49-F238E27FC236}">
                <a16:creationId xmlns:a16="http://schemas.microsoft.com/office/drawing/2014/main" id="{025A6840-4A30-9B89-66BE-EEA991112250}"/>
              </a:ext>
            </a:extLst>
          </p:cNvPr>
          <p:cNvSpPr txBox="1"/>
          <p:nvPr/>
        </p:nvSpPr>
        <p:spPr>
          <a:xfrm>
            <a:off x="2140936" y="4921155"/>
            <a:ext cx="7910126"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자율주행 자동차를 사용하면 어떤 장점이 있을까요</a:t>
            </a:r>
            <a:r>
              <a:rPr lang="en-US" altLang="ko-KR" sz="2667">
                <a:ea typeface="NanumSquareRoundOTF Regular"/>
                <a:cs typeface="Calibri"/>
              </a:rPr>
              <a:t>?</a:t>
            </a:r>
            <a:endParaRPr lang="ko-KR" altLang="en-US" sz="2667">
              <a:ea typeface="NanumSquareRoundOTF Regular"/>
              <a:cs typeface="Calibri"/>
            </a:endParaRPr>
          </a:p>
        </p:txBody>
      </p:sp>
      <p:sp>
        <p:nvSpPr>
          <p:cNvPr id="5" name="TextBox 4">
            <a:extLst>
              <a:ext uri="{FF2B5EF4-FFF2-40B4-BE49-F238E27FC236}">
                <a16:creationId xmlns:a16="http://schemas.microsoft.com/office/drawing/2014/main" id="{1D074765-E7D1-F0A0-3E0C-292005506832}"/>
              </a:ext>
            </a:extLst>
          </p:cNvPr>
          <p:cNvSpPr txBox="1"/>
          <p:nvPr/>
        </p:nvSpPr>
        <p:spPr>
          <a:xfrm>
            <a:off x="2140936" y="5525790"/>
            <a:ext cx="7910126"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en-US" altLang="ko-KR" sz="2667">
                <a:ea typeface="NanumSquareRoundOTF Regular"/>
                <a:cs typeface="Calibri"/>
              </a:rPr>
              <a:t>(</a:t>
            </a:r>
            <a:r>
              <a:rPr lang="ko-KR" altLang="en-US" sz="2667">
                <a:ea typeface="NanumSquareRoundOTF Regular"/>
                <a:cs typeface="Calibri"/>
              </a:rPr>
              <a:t>학생들에게 질문 후 학습지 작성 후 발표 유도</a:t>
            </a:r>
            <a:r>
              <a:rPr lang="en-US" altLang="ko-KR" sz="2667">
                <a:ea typeface="NanumSquareRoundOTF Regular"/>
                <a:cs typeface="Calibri"/>
              </a:rPr>
              <a:t>)</a:t>
            </a:r>
            <a:endParaRPr lang="ko-KR" altLang="en-US" sz="2667">
              <a:ea typeface="NanumSquareRoundOTF Regular"/>
              <a:cs typeface="Calibri"/>
            </a:endParaRPr>
          </a:p>
        </p:txBody>
      </p:sp>
      <p:sp>
        <p:nvSpPr>
          <p:cNvPr id="6" name="직사각형 5">
            <a:extLst>
              <a:ext uri="{FF2B5EF4-FFF2-40B4-BE49-F238E27FC236}">
                <a16:creationId xmlns:a16="http://schemas.microsoft.com/office/drawing/2014/main" id="{B0C43F96-FB89-EEFA-C5E7-8E4F1D2BB2FA}"/>
              </a:ext>
            </a:extLst>
          </p:cNvPr>
          <p:cNvSpPr/>
          <p:nvPr/>
        </p:nvSpPr>
        <p:spPr>
          <a:xfrm>
            <a:off x="7338316" y="5411879"/>
            <a:ext cx="650450" cy="6250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18297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a:rPr>
              <a:t>자율주행 자동차의 장점</a:t>
            </a:r>
            <a:r>
              <a:rPr lang="en-US" altLang="ko-KR" sz="3300" b="1" kern="500" spc="-83">
                <a:solidFill>
                  <a:srgbClr val="002060"/>
                </a:solidFill>
                <a:latin typeface="나눔스퀘어라운드 ExtraBold" panose="020B0600000101010101" pitchFamily="50" charset="-127"/>
                <a:ea typeface="나눔스퀘어라운드 ExtraBold"/>
              </a:rPr>
              <a:t>?</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10" name="그래픽 9" descr="웃는 얼굴(윤곽선) 단색으로 채워진">
            <a:extLst>
              <a:ext uri="{FF2B5EF4-FFF2-40B4-BE49-F238E27FC236}">
                <a16:creationId xmlns:a16="http://schemas.microsoft.com/office/drawing/2014/main" id="{817A6C3C-6DAD-6669-B4CC-CCF0BB782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70859" y="3024071"/>
            <a:ext cx="1704680" cy="1704680"/>
          </a:xfrm>
          <a:prstGeom prst="rect">
            <a:avLst/>
          </a:prstGeom>
        </p:spPr>
      </p:pic>
      <p:cxnSp>
        <p:nvCxnSpPr>
          <p:cNvPr id="14" name="직선 연결선 13">
            <a:extLst>
              <a:ext uri="{FF2B5EF4-FFF2-40B4-BE49-F238E27FC236}">
                <a16:creationId xmlns:a16="http://schemas.microsoft.com/office/drawing/2014/main" id="{09857529-4190-B463-12A0-14DED071B885}"/>
              </a:ext>
            </a:extLst>
          </p:cNvPr>
          <p:cNvCxnSpPr/>
          <p:nvPr/>
        </p:nvCxnSpPr>
        <p:spPr>
          <a:xfrm>
            <a:off x="4018486" y="2670912"/>
            <a:ext cx="1225485" cy="610386"/>
          </a:xfrm>
          <a:prstGeom prst="line">
            <a:avLst/>
          </a:prstGeom>
          <a:ln w="57150">
            <a:solidFill>
              <a:srgbClr val="599DFD"/>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AD07A2A-5474-5425-C373-EA525C557D31}"/>
              </a:ext>
            </a:extLst>
          </p:cNvPr>
          <p:cNvSpPr txBox="1"/>
          <p:nvPr/>
        </p:nvSpPr>
        <p:spPr>
          <a:xfrm>
            <a:off x="7697711" y="2180015"/>
            <a:ext cx="2553612" cy="974754"/>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교통사고</a:t>
            </a:r>
            <a:endParaRPr lang="en-US" altLang="ko-KR" sz="2667">
              <a:ea typeface="NanumSquareRoundOTF Regular"/>
              <a:cs typeface="Calibri"/>
            </a:endParaRPr>
          </a:p>
          <a:p>
            <a:pPr algn="ctr"/>
            <a:r>
              <a:rPr lang="ko-KR" altLang="en-US" sz="2667">
                <a:ea typeface="NanumSquareRoundOTF Regular"/>
                <a:cs typeface="Calibri"/>
              </a:rPr>
              <a:t>감소</a:t>
            </a:r>
          </a:p>
        </p:txBody>
      </p:sp>
      <p:sp>
        <p:nvSpPr>
          <p:cNvPr id="16" name="TextBox 15">
            <a:extLst>
              <a:ext uri="{FF2B5EF4-FFF2-40B4-BE49-F238E27FC236}">
                <a16:creationId xmlns:a16="http://schemas.microsoft.com/office/drawing/2014/main" id="{6B840153-A55E-152D-C173-402A84F3076A}"/>
              </a:ext>
            </a:extLst>
          </p:cNvPr>
          <p:cNvSpPr txBox="1"/>
          <p:nvPr/>
        </p:nvSpPr>
        <p:spPr>
          <a:xfrm>
            <a:off x="1622463" y="4915405"/>
            <a:ext cx="2553612" cy="974754"/>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차량 범죄행위</a:t>
            </a:r>
            <a:endParaRPr lang="en-US" altLang="ko-KR" sz="2667">
              <a:ea typeface="NanumSquareRoundOTF Regular"/>
              <a:cs typeface="Calibri"/>
            </a:endParaRPr>
          </a:p>
          <a:p>
            <a:pPr algn="ctr"/>
            <a:r>
              <a:rPr lang="ko-KR" altLang="en-US" sz="2667">
                <a:ea typeface="NanumSquareRoundOTF Regular"/>
                <a:cs typeface="Calibri"/>
              </a:rPr>
              <a:t>감소</a:t>
            </a:r>
          </a:p>
        </p:txBody>
      </p:sp>
      <p:sp>
        <p:nvSpPr>
          <p:cNvPr id="17" name="TextBox 16">
            <a:extLst>
              <a:ext uri="{FF2B5EF4-FFF2-40B4-BE49-F238E27FC236}">
                <a16:creationId xmlns:a16="http://schemas.microsoft.com/office/drawing/2014/main" id="{9F833ACF-D245-DFFB-D0A0-7CCC67D9A351}"/>
              </a:ext>
            </a:extLst>
          </p:cNvPr>
          <p:cNvSpPr txBox="1"/>
          <p:nvPr/>
        </p:nvSpPr>
        <p:spPr>
          <a:xfrm>
            <a:off x="7808539" y="4915405"/>
            <a:ext cx="2553612" cy="974754"/>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교통체증</a:t>
            </a:r>
            <a:endParaRPr lang="en-US" altLang="ko-KR" sz="2667">
              <a:ea typeface="NanumSquareRoundOTF Regular"/>
              <a:cs typeface="Calibri"/>
            </a:endParaRPr>
          </a:p>
          <a:p>
            <a:pPr algn="ctr"/>
            <a:r>
              <a:rPr lang="ko-KR" altLang="en-US" sz="2667">
                <a:ea typeface="NanumSquareRoundOTF Regular"/>
                <a:cs typeface="Calibri"/>
              </a:rPr>
              <a:t>해소</a:t>
            </a:r>
            <a:endParaRPr lang="en-US" altLang="ko-KR" sz="2667">
              <a:ea typeface="NanumSquareRoundOTF Regular"/>
              <a:cs typeface="Calibri"/>
            </a:endParaRPr>
          </a:p>
        </p:txBody>
      </p:sp>
      <p:sp>
        <p:nvSpPr>
          <p:cNvPr id="18" name="TextBox 17">
            <a:extLst>
              <a:ext uri="{FF2B5EF4-FFF2-40B4-BE49-F238E27FC236}">
                <a16:creationId xmlns:a16="http://schemas.microsoft.com/office/drawing/2014/main" id="{DF9666B5-083C-2CBC-8E3C-9C79FF02A3E0}"/>
              </a:ext>
            </a:extLst>
          </p:cNvPr>
          <p:cNvSpPr txBox="1"/>
          <p:nvPr/>
        </p:nvSpPr>
        <p:spPr>
          <a:xfrm>
            <a:off x="1220266" y="2180015"/>
            <a:ext cx="2553612" cy="974754"/>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노약자</a:t>
            </a:r>
            <a:r>
              <a:rPr lang="en-US" altLang="ko-KR" sz="2667">
                <a:ea typeface="NanumSquareRoundOTF Regular"/>
                <a:cs typeface="Calibri"/>
              </a:rPr>
              <a:t>, </a:t>
            </a:r>
            <a:r>
              <a:rPr lang="ko-KR" altLang="en-US" sz="2667">
                <a:ea typeface="NanumSquareRoundOTF Regular"/>
                <a:cs typeface="Calibri"/>
              </a:rPr>
              <a:t>장애인</a:t>
            </a:r>
            <a:endParaRPr lang="en-US" altLang="ko-KR" sz="2667">
              <a:ea typeface="NanumSquareRoundOTF Regular"/>
              <a:cs typeface="Calibri"/>
            </a:endParaRPr>
          </a:p>
          <a:p>
            <a:pPr algn="ctr"/>
            <a:r>
              <a:rPr lang="ko-KR" altLang="en-US" sz="2667">
                <a:ea typeface="NanumSquareRoundOTF Regular"/>
                <a:cs typeface="Calibri"/>
              </a:rPr>
              <a:t>이동수단</a:t>
            </a:r>
          </a:p>
        </p:txBody>
      </p:sp>
      <p:cxnSp>
        <p:nvCxnSpPr>
          <p:cNvPr id="19" name="직선 연결선 18">
            <a:extLst>
              <a:ext uri="{FF2B5EF4-FFF2-40B4-BE49-F238E27FC236}">
                <a16:creationId xmlns:a16="http://schemas.microsoft.com/office/drawing/2014/main" id="{CEB4B428-DBED-0F32-1F4D-149C8E035E1F}"/>
              </a:ext>
            </a:extLst>
          </p:cNvPr>
          <p:cNvCxnSpPr/>
          <p:nvPr/>
        </p:nvCxnSpPr>
        <p:spPr>
          <a:xfrm>
            <a:off x="6713850" y="4372072"/>
            <a:ext cx="1225485" cy="610386"/>
          </a:xfrm>
          <a:prstGeom prst="line">
            <a:avLst/>
          </a:prstGeom>
          <a:ln w="57150">
            <a:solidFill>
              <a:srgbClr val="599DFD"/>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664F9CE8-AE5D-2141-543B-DF0E270C9363}"/>
              </a:ext>
            </a:extLst>
          </p:cNvPr>
          <p:cNvCxnSpPr>
            <a:cxnSpLocks/>
          </p:cNvCxnSpPr>
          <p:nvPr/>
        </p:nvCxnSpPr>
        <p:spPr>
          <a:xfrm flipV="1">
            <a:off x="3932777" y="4435301"/>
            <a:ext cx="1396904" cy="576859"/>
          </a:xfrm>
          <a:prstGeom prst="line">
            <a:avLst/>
          </a:prstGeom>
          <a:ln w="57150">
            <a:solidFill>
              <a:srgbClr val="599DFD"/>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9651A5B2-3772-65EC-368D-FE90B1216C18}"/>
              </a:ext>
            </a:extLst>
          </p:cNvPr>
          <p:cNvCxnSpPr>
            <a:cxnSpLocks/>
          </p:cNvCxnSpPr>
          <p:nvPr/>
        </p:nvCxnSpPr>
        <p:spPr>
          <a:xfrm flipV="1">
            <a:off x="6740643" y="2667392"/>
            <a:ext cx="1198692" cy="663521"/>
          </a:xfrm>
          <a:prstGeom prst="line">
            <a:avLst/>
          </a:prstGeom>
          <a:ln w="57150">
            <a:solidFill>
              <a:srgbClr val="599D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0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a:rPr>
              <a:t>자율주행 자동차의 문제점</a:t>
            </a:r>
            <a:r>
              <a:rPr lang="en-US" altLang="ko-KR" sz="3300" b="1" kern="500" spc="-83">
                <a:solidFill>
                  <a:srgbClr val="002060"/>
                </a:solidFill>
                <a:latin typeface="나눔스퀘어라운드 ExtraBold" panose="020B0600000101010101" pitchFamily="50" charset="-127"/>
                <a:ea typeface="나눔스퀘어라운드 ExtraBold"/>
              </a:rPr>
              <a:t>?</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3" name="그림 2" descr="클립아트, 기어이(가) 표시된 사진&#10;&#10;자동 생성된 설명">
            <a:extLst>
              <a:ext uri="{FF2B5EF4-FFF2-40B4-BE49-F238E27FC236}">
                <a16:creationId xmlns:a16="http://schemas.microsoft.com/office/drawing/2014/main" id="{1EC56D16-A667-5F2B-5EF5-39D335898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7" y="1899784"/>
            <a:ext cx="6921485" cy="3058431"/>
          </a:xfrm>
          <a:prstGeom prst="rect">
            <a:avLst/>
          </a:prstGeom>
        </p:spPr>
      </p:pic>
      <p:sp>
        <p:nvSpPr>
          <p:cNvPr id="4" name="TextBox 3">
            <a:extLst>
              <a:ext uri="{FF2B5EF4-FFF2-40B4-BE49-F238E27FC236}">
                <a16:creationId xmlns:a16="http://schemas.microsoft.com/office/drawing/2014/main" id="{025A6840-4A30-9B89-66BE-EEA991112250}"/>
              </a:ext>
            </a:extLst>
          </p:cNvPr>
          <p:cNvSpPr txBox="1"/>
          <p:nvPr/>
        </p:nvSpPr>
        <p:spPr>
          <a:xfrm>
            <a:off x="2140936" y="4921155"/>
            <a:ext cx="8853101"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r>
              <a:rPr lang="ko-KR" altLang="en-US" sz="2667">
                <a:ea typeface="NanumSquareRoundOTF Regular"/>
                <a:cs typeface="Calibri"/>
              </a:rPr>
              <a:t>자율주행 자동차를 사용하면 어떤 문제점이 생길까요</a:t>
            </a:r>
            <a:r>
              <a:rPr lang="en-US" altLang="ko-KR" sz="2667">
                <a:ea typeface="NanumSquareRoundOTF Regular"/>
                <a:cs typeface="Calibri"/>
              </a:rPr>
              <a:t>?</a:t>
            </a:r>
            <a:endParaRPr lang="ko-KR" altLang="en-US" sz="2667">
              <a:ea typeface="NanumSquareRoundOTF Regular"/>
              <a:cs typeface="Calibri"/>
            </a:endParaRPr>
          </a:p>
        </p:txBody>
      </p:sp>
      <p:sp>
        <p:nvSpPr>
          <p:cNvPr id="5" name="TextBox 4">
            <a:extLst>
              <a:ext uri="{FF2B5EF4-FFF2-40B4-BE49-F238E27FC236}">
                <a16:creationId xmlns:a16="http://schemas.microsoft.com/office/drawing/2014/main" id="{1D074765-E7D1-F0A0-3E0C-292005506832}"/>
              </a:ext>
            </a:extLst>
          </p:cNvPr>
          <p:cNvSpPr txBox="1"/>
          <p:nvPr/>
        </p:nvSpPr>
        <p:spPr>
          <a:xfrm>
            <a:off x="2140936" y="5525790"/>
            <a:ext cx="7910126"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en-US" altLang="ko-KR" sz="2667">
                <a:ea typeface="NanumSquareRoundOTF Regular"/>
                <a:cs typeface="Calibri"/>
              </a:rPr>
              <a:t>(</a:t>
            </a:r>
            <a:r>
              <a:rPr lang="ko-KR" altLang="en-US" sz="2667">
                <a:ea typeface="NanumSquareRoundOTF Regular"/>
                <a:cs typeface="Calibri"/>
              </a:rPr>
              <a:t>학생들 질문 후 학습지 작성 후 발표 유도</a:t>
            </a:r>
            <a:r>
              <a:rPr lang="en-US" altLang="ko-KR" sz="2667">
                <a:ea typeface="NanumSquareRoundOTF Regular"/>
                <a:cs typeface="Calibri"/>
              </a:rPr>
              <a:t>)</a:t>
            </a:r>
            <a:endParaRPr lang="ko-KR" altLang="en-US" sz="2667">
              <a:ea typeface="NanumSquareRoundOTF Regular"/>
              <a:cs typeface="Calibri"/>
            </a:endParaRPr>
          </a:p>
        </p:txBody>
      </p:sp>
      <p:sp>
        <p:nvSpPr>
          <p:cNvPr id="6" name="직사각형 5">
            <a:extLst>
              <a:ext uri="{FF2B5EF4-FFF2-40B4-BE49-F238E27FC236}">
                <a16:creationId xmlns:a16="http://schemas.microsoft.com/office/drawing/2014/main" id="{0C50B74C-6452-9F83-FC53-75E26F318A6A}"/>
              </a:ext>
            </a:extLst>
          </p:cNvPr>
          <p:cNvSpPr/>
          <p:nvPr/>
        </p:nvSpPr>
        <p:spPr>
          <a:xfrm>
            <a:off x="7117238" y="5422974"/>
            <a:ext cx="876692" cy="55681"/>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282966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a:rPr>
              <a:t>자율주행 자동차의 문제점</a:t>
            </a:r>
            <a:r>
              <a:rPr lang="en-US" altLang="ko-KR" sz="3300" b="1" kern="500" spc="-83">
                <a:solidFill>
                  <a:srgbClr val="002060"/>
                </a:solidFill>
                <a:latin typeface="나눔스퀘어라운드 ExtraBold" panose="020B0600000101010101" pitchFamily="50" charset="-127"/>
                <a:ea typeface="나눔스퀘어라운드 ExtraBold"/>
              </a:rPr>
              <a:t>?</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cxnSp>
        <p:nvCxnSpPr>
          <p:cNvPr id="15" name="직선 연결선 14">
            <a:extLst>
              <a:ext uri="{FF2B5EF4-FFF2-40B4-BE49-F238E27FC236}">
                <a16:creationId xmlns:a16="http://schemas.microsoft.com/office/drawing/2014/main" id="{1B16C23A-D422-77D2-BAF4-50FA3C23CF46}"/>
              </a:ext>
            </a:extLst>
          </p:cNvPr>
          <p:cNvCxnSpPr/>
          <p:nvPr/>
        </p:nvCxnSpPr>
        <p:spPr>
          <a:xfrm>
            <a:off x="3847036" y="2842362"/>
            <a:ext cx="1273110" cy="419886"/>
          </a:xfrm>
          <a:prstGeom prst="line">
            <a:avLst/>
          </a:prstGeom>
          <a:ln w="57150">
            <a:solidFill>
              <a:srgbClr val="599DFD"/>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E690BC-C22F-6BD7-E36F-FC87D1C688DF}"/>
              </a:ext>
            </a:extLst>
          </p:cNvPr>
          <p:cNvSpPr txBox="1"/>
          <p:nvPr/>
        </p:nvSpPr>
        <p:spPr>
          <a:xfrm>
            <a:off x="1622463" y="2236872"/>
            <a:ext cx="2553612"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보안문제</a:t>
            </a:r>
          </a:p>
        </p:txBody>
      </p:sp>
      <p:sp>
        <p:nvSpPr>
          <p:cNvPr id="17" name="TextBox 16">
            <a:extLst>
              <a:ext uri="{FF2B5EF4-FFF2-40B4-BE49-F238E27FC236}">
                <a16:creationId xmlns:a16="http://schemas.microsoft.com/office/drawing/2014/main" id="{00F8A444-A72E-9182-9508-42E1B0DEF873}"/>
              </a:ext>
            </a:extLst>
          </p:cNvPr>
          <p:cNvSpPr txBox="1"/>
          <p:nvPr/>
        </p:nvSpPr>
        <p:spPr>
          <a:xfrm>
            <a:off x="1622463" y="4915405"/>
            <a:ext cx="2553612"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일자리 감소</a:t>
            </a:r>
          </a:p>
        </p:txBody>
      </p:sp>
      <p:sp>
        <p:nvSpPr>
          <p:cNvPr id="18" name="TextBox 17">
            <a:extLst>
              <a:ext uri="{FF2B5EF4-FFF2-40B4-BE49-F238E27FC236}">
                <a16:creationId xmlns:a16="http://schemas.microsoft.com/office/drawing/2014/main" id="{053E7A3B-DA44-30DB-A6E9-5588B86531F5}"/>
              </a:ext>
            </a:extLst>
          </p:cNvPr>
          <p:cNvSpPr txBox="1"/>
          <p:nvPr/>
        </p:nvSpPr>
        <p:spPr>
          <a:xfrm>
            <a:off x="7808539" y="4915405"/>
            <a:ext cx="2553612" cy="974754"/>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윤리적 문제</a:t>
            </a:r>
            <a:endParaRPr lang="en-US" altLang="ko-KR" sz="2667">
              <a:ea typeface="NanumSquareRoundOTF Regular"/>
              <a:cs typeface="Calibri"/>
            </a:endParaRPr>
          </a:p>
          <a:p>
            <a:pPr algn="ctr"/>
            <a:r>
              <a:rPr lang="ko-KR" altLang="en-US" sz="2667">
                <a:ea typeface="NanumSquareRoundOTF Regular"/>
                <a:cs typeface="Calibri"/>
              </a:rPr>
              <a:t>발생</a:t>
            </a:r>
            <a:endParaRPr lang="en-US" altLang="ko-KR" sz="2667">
              <a:ea typeface="NanumSquareRoundOTF Regular"/>
              <a:cs typeface="Calibri"/>
            </a:endParaRPr>
          </a:p>
        </p:txBody>
      </p:sp>
      <p:sp>
        <p:nvSpPr>
          <p:cNvPr id="19" name="TextBox 18">
            <a:extLst>
              <a:ext uri="{FF2B5EF4-FFF2-40B4-BE49-F238E27FC236}">
                <a16:creationId xmlns:a16="http://schemas.microsoft.com/office/drawing/2014/main" id="{6799A1E7-3A07-3EB6-1944-9885888F885E}"/>
              </a:ext>
            </a:extLst>
          </p:cNvPr>
          <p:cNvSpPr txBox="1"/>
          <p:nvPr/>
        </p:nvSpPr>
        <p:spPr>
          <a:xfrm>
            <a:off x="7808539" y="2031656"/>
            <a:ext cx="2553612" cy="974754"/>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오류 발생 시 </a:t>
            </a:r>
            <a:endParaRPr lang="en-US" altLang="ko-KR" sz="2667">
              <a:ea typeface="NanumSquareRoundOTF Regular"/>
              <a:cs typeface="Calibri"/>
            </a:endParaRPr>
          </a:p>
          <a:p>
            <a:pPr algn="ctr"/>
            <a:r>
              <a:rPr lang="ko-KR" altLang="en-US" sz="2667">
                <a:ea typeface="NanumSquareRoundOTF Regular"/>
                <a:cs typeface="Calibri"/>
              </a:rPr>
              <a:t>인명사고</a:t>
            </a:r>
          </a:p>
        </p:txBody>
      </p:sp>
      <p:cxnSp>
        <p:nvCxnSpPr>
          <p:cNvPr id="20" name="직선 연결선 19">
            <a:extLst>
              <a:ext uri="{FF2B5EF4-FFF2-40B4-BE49-F238E27FC236}">
                <a16:creationId xmlns:a16="http://schemas.microsoft.com/office/drawing/2014/main" id="{387C7985-6C8D-CB65-546A-FD05093377FA}"/>
              </a:ext>
            </a:extLst>
          </p:cNvPr>
          <p:cNvCxnSpPr/>
          <p:nvPr/>
        </p:nvCxnSpPr>
        <p:spPr>
          <a:xfrm>
            <a:off x="6942450" y="4276822"/>
            <a:ext cx="1263585" cy="496086"/>
          </a:xfrm>
          <a:prstGeom prst="line">
            <a:avLst/>
          </a:prstGeom>
          <a:ln w="57150">
            <a:solidFill>
              <a:srgbClr val="599DFD"/>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3050962-641A-EFD3-1679-2A0140A3843E}"/>
              </a:ext>
            </a:extLst>
          </p:cNvPr>
          <p:cNvCxnSpPr>
            <a:cxnSpLocks/>
          </p:cNvCxnSpPr>
          <p:nvPr/>
        </p:nvCxnSpPr>
        <p:spPr>
          <a:xfrm flipV="1">
            <a:off x="3851270" y="4281210"/>
            <a:ext cx="1273079" cy="414934"/>
          </a:xfrm>
          <a:prstGeom prst="line">
            <a:avLst/>
          </a:prstGeom>
          <a:ln w="57150">
            <a:solidFill>
              <a:srgbClr val="599DFD"/>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3DC487E2-CE94-1ED8-C46A-AA5110DDFAD6}"/>
              </a:ext>
            </a:extLst>
          </p:cNvPr>
          <p:cNvCxnSpPr>
            <a:cxnSpLocks/>
          </p:cNvCxnSpPr>
          <p:nvPr/>
        </p:nvCxnSpPr>
        <p:spPr>
          <a:xfrm flipV="1">
            <a:off x="6940668" y="2848367"/>
            <a:ext cx="1274892" cy="415871"/>
          </a:xfrm>
          <a:prstGeom prst="line">
            <a:avLst/>
          </a:prstGeom>
          <a:ln w="57150">
            <a:solidFill>
              <a:srgbClr val="599DFD"/>
            </a:solidFill>
          </a:ln>
        </p:spPr>
        <p:style>
          <a:lnRef idx="1">
            <a:schemeClr val="accent1"/>
          </a:lnRef>
          <a:fillRef idx="0">
            <a:schemeClr val="accent1"/>
          </a:fillRef>
          <a:effectRef idx="0">
            <a:schemeClr val="accent1"/>
          </a:effectRef>
          <a:fontRef idx="minor">
            <a:schemeClr val="tx1"/>
          </a:fontRef>
        </p:style>
      </p:cxnSp>
      <p:pic>
        <p:nvPicPr>
          <p:cNvPr id="2" name="그래픽 1" descr="혼란스런 얼굴(윤곽선) 단색으로 채워진">
            <a:extLst>
              <a:ext uri="{FF2B5EF4-FFF2-40B4-BE49-F238E27FC236}">
                <a16:creationId xmlns:a16="http://schemas.microsoft.com/office/drawing/2014/main" id="{D37342EC-ECA7-841E-BAB7-45CAEF7790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3238" y="3104508"/>
            <a:ext cx="1384169" cy="1384169"/>
          </a:xfrm>
          <a:prstGeom prst="rect">
            <a:avLst/>
          </a:prstGeom>
        </p:spPr>
      </p:pic>
      <p:sp>
        <p:nvSpPr>
          <p:cNvPr id="3" name="TextBox 2">
            <a:extLst>
              <a:ext uri="{FF2B5EF4-FFF2-40B4-BE49-F238E27FC236}">
                <a16:creationId xmlns:a16="http://schemas.microsoft.com/office/drawing/2014/main" id="{F73C0AEB-FEB0-2710-C1B7-10686945DB63}"/>
              </a:ext>
            </a:extLst>
          </p:cNvPr>
          <p:cNvSpPr txBox="1"/>
          <p:nvPr/>
        </p:nvSpPr>
        <p:spPr>
          <a:xfrm>
            <a:off x="1495690" y="2718081"/>
            <a:ext cx="2265364" cy="646331"/>
          </a:xfrm>
          <a:prstGeom prst="rect">
            <a:avLst/>
          </a:prstGeom>
          <a:noFill/>
        </p:spPr>
        <p:txBody>
          <a:bodyPr wrap="none" rtlCol="0">
            <a:spAutoFit/>
          </a:bodyPr>
          <a:lstStyle/>
          <a:p>
            <a:r>
              <a:rPr lang="en-US" altLang="ko-KR"/>
              <a:t>(</a:t>
            </a:r>
            <a:r>
              <a:rPr lang="ko-KR" altLang="en-US"/>
              <a:t>해킹사고 발생 시</a:t>
            </a:r>
            <a:endParaRPr lang="en-US" altLang="ko-KR"/>
          </a:p>
          <a:p>
            <a:r>
              <a:rPr lang="ko-KR" altLang="en-US"/>
              <a:t>개인정보 탈취 우려</a:t>
            </a:r>
            <a:r>
              <a:rPr lang="en-US" altLang="ko-KR"/>
              <a:t>)</a:t>
            </a:r>
            <a:endParaRPr lang="ko-KR" altLang="en-US"/>
          </a:p>
        </p:txBody>
      </p:sp>
      <p:sp>
        <p:nvSpPr>
          <p:cNvPr id="4" name="TextBox 3">
            <a:extLst>
              <a:ext uri="{FF2B5EF4-FFF2-40B4-BE49-F238E27FC236}">
                <a16:creationId xmlns:a16="http://schemas.microsoft.com/office/drawing/2014/main" id="{877B7B0E-CDAA-CE15-4747-8F1072A3DFC1}"/>
              </a:ext>
            </a:extLst>
          </p:cNvPr>
          <p:cNvSpPr txBox="1"/>
          <p:nvPr/>
        </p:nvSpPr>
        <p:spPr>
          <a:xfrm>
            <a:off x="1184989" y="5413481"/>
            <a:ext cx="2778325" cy="646331"/>
          </a:xfrm>
          <a:prstGeom prst="rect">
            <a:avLst/>
          </a:prstGeom>
          <a:noFill/>
        </p:spPr>
        <p:txBody>
          <a:bodyPr wrap="none" rtlCol="0">
            <a:spAutoFit/>
          </a:bodyPr>
          <a:lstStyle/>
          <a:p>
            <a:r>
              <a:rPr lang="en-US" altLang="ko-KR"/>
              <a:t>(</a:t>
            </a:r>
            <a:r>
              <a:rPr lang="ko-KR" altLang="en-US"/>
              <a:t>택시</a:t>
            </a:r>
            <a:r>
              <a:rPr lang="en-US" altLang="ko-KR"/>
              <a:t>, </a:t>
            </a:r>
            <a:r>
              <a:rPr lang="ko-KR" altLang="en-US" err="1"/>
              <a:t>화물업</a:t>
            </a:r>
            <a:r>
              <a:rPr lang="ko-KR" altLang="en-US"/>
              <a:t> 종사자들의</a:t>
            </a:r>
            <a:endParaRPr lang="en-US" altLang="ko-KR"/>
          </a:p>
          <a:p>
            <a:r>
              <a:rPr lang="ko-KR" altLang="en-US"/>
              <a:t>일자리 감소</a:t>
            </a:r>
            <a:r>
              <a:rPr lang="en-US" altLang="ko-KR"/>
              <a:t>)</a:t>
            </a:r>
            <a:endParaRPr lang="ko-KR" altLang="en-US"/>
          </a:p>
        </p:txBody>
      </p:sp>
      <p:sp>
        <p:nvSpPr>
          <p:cNvPr id="5" name="TextBox 4">
            <a:extLst>
              <a:ext uri="{FF2B5EF4-FFF2-40B4-BE49-F238E27FC236}">
                <a16:creationId xmlns:a16="http://schemas.microsoft.com/office/drawing/2014/main" id="{76C94E1E-A6E9-369D-F613-1A9453B96575}"/>
              </a:ext>
            </a:extLst>
          </p:cNvPr>
          <p:cNvSpPr txBox="1"/>
          <p:nvPr/>
        </p:nvSpPr>
        <p:spPr>
          <a:xfrm>
            <a:off x="7497364" y="3217297"/>
            <a:ext cx="4044697" cy="646331"/>
          </a:xfrm>
          <a:prstGeom prst="rect">
            <a:avLst/>
          </a:prstGeom>
          <a:noFill/>
        </p:spPr>
        <p:txBody>
          <a:bodyPr wrap="none" lIns="91440" tIns="45720" rIns="91440" bIns="45720" rtlCol="0" anchor="t">
            <a:spAutoFit/>
          </a:bodyPr>
          <a:lstStyle/>
          <a:p>
            <a:r>
              <a:rPr lang="en-US" altLang="ko-KR">
                <a:ea typeface="맑은 고딕"/>
              </a:rPr>
              <a:t>(</a:t>
            </a:r>
            <a:r>
              <a:rPr lang="ko-KR" altLang="en-US">
                <a:ea typeface="맑은 고딕"/>
              </a:rPr>
              <a:t>아직 완전하지 않은 자율주행 단계로</a:t>
            </a:r>
          </a:p>
          <a:p>
            <a:r>
              <a:rPr lang="ko-KR" altLang="en-US">
                <a:ea typeface="맑은 고딕"/>
              </a:rPr>
              <a:t> 인해 사고 날 가능성이 많음</a:t>
            </a:r>
            <a:r>
              <a:rPr lang="en-US" altLang="ko-KR">
                <a:ea typeface="맑은 고딕"/>
              </a:rPr>
              <a:t>)</a:t>
            </a:r>
            <a:endParaRPr lang="ko-KR" altLang="en-US">
              <a:ea typeface="맑은 고딕"/>
            </a:endParaRPr>
          </a:p>
        </p:txBody>
      </p:sp>
    </p:spTree>
    <p:extLst>
      <p:ext uri="{BB962C8B-B14F-4D97-AF65-F5344CB8AC3E}">
        <p14:creationId xmlns:p14="http://schemas.microsoft.com/office/powerpoint/2010/main" val="89648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7803342" cy="600164"/>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앞으로 인공지능은 어떻게 발전해 나가야 할까</a:t>
            </a:r>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13" name="직사각형 12">
            <a:extLst>
              <a:ext uri="{FF2B5EF4-FFF2-40B4-BE49-F238E27FC236}">
                <a16:creationId xmlns:a16="http://schemas.microsoft.com/office/drawing/2014/main" id="{77CFE73B-A438-A96D-0674-8BB15542ED53}"/>
              </a:ext>
            </a:extLst>
          </p:cNvPr>
          <p:cNvSpPr/>
          <p:nvPr/>
        </p:nvSpPr>
        <p:spPr>
          <a:xfrm>
            <a:off x="1444493" y="3346997"/>
            <a:ext cx="2822826" cy="656283"/>
          </a:xfrm>
          <a:prstGeom prst="rect">
            <a:avLst/>
          </a:prstGeom>
          <a:solidFill>
            <a:srgbClr val="434D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2400" b="1">
                <a:solidFill>
                  <a:schemeClr val="bg1"/>
                </a:solidFill>
                <a:latin typeface="NanumSquareRoundOTF Regular" panose="020B0600000101010101" pitchFamily="34" charset="-127"/>
                <a:ea typeface="NanumSquareRoundOTF Regular" panose="020B0600000101010101" pitchFamily="34" charset="-127"/>
              </a:rPr>
              <a:t>인공지능의 윤리</a:t>
            </a:r>
            <a:endParaRPr kumimoji="1" lang="ko-Kore-KR" altLang="en-US" sz="2400" b="1">
              <a:solidFill>
                <a:schemeClr val="bg1"/>
              </a:solidFill>
              <a:latin typeface="NanumSquareRoundOTF Regular" panose="020B0600000101010101" pitchFamily="34" charset="-127"/>
              <a:ea typeface="NanumSquareRoundOTF Regular" panose="020B0600000101010101" pitchFamily="34" charset="-127"/>
            </a:endParaRPr>
          </a:p>
        </p:txBody>
      </p:sp>
      <p:sp>
        <p:nvSpPr>
          <p:cNvPr id="14" name="직사각형 13">
            <a:extLst>
              <a:ext uri="{FF2B5EF4-FFF2-40B4-BE49-F238E27FC236}">
                <a16:creationId xmlns:a16="http://schemas.microsoft.com/office/drawing/2014/main" id="{B10E6D2C-4306-A3D7-AE0D-7D0162B9542F}"/>
              </a:ext>
            </a:extLst>
          </p:cNvPr>
          <p:cNvSpPr/>
          <p:nvPr/>
        </p:nvSpPr>
        <p:spPr>
          <a:xfrm>
            <a:off x="7191935" y="1753711"/>
            <a:ext cx="2766630" cy="820288"/>
          </a:xfrm>
          <a:prstGeom prst="rect">
            <a:avLst/>
          </a:prstGeom>
          <a:solidFill>
            <a:srgbClr val="434DFF">
              <a:alpha val="1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ko-KR" altLang="en-US" sz="2400">
                <a:solidFill>
                  <a:schemeClr val="tx1"/>
                </a:solidFill>
                <a:latin typeface="NanumSquareRoundOTF Regular" panose="020B0600000101010101" pitchFamily="34" charset="-127"/>
                <a:ea typeface="NanumSquareRoundOTF Regular" panose="020B0600000101010101" pitchFamily="34" charset="-127"/>
              </a:rPr>
              <a:t>신뢰성</a:t>
            </a:r>
            <a:endParaRPr kumimoji="1" lang="ko-Kore-KR" altLang="en-US" sz="2400">
              <a:solidFill>
                <a:schemeClr val="tx1"/>
              </a:solidFill>
              <a:latin typeface="NanumSquareRoundOTF Regular" panose="020B0600000101010101" pitchFamily="34" charset="-127"/>
              <a:ea typeface="NanumSquareRoundOTF Regular" panose="020B0600000101010101" pitchFamily="34" charset="-127"/>
            </a:endParaRPr>
          </a:p>
        </p:txBody>
      </p:sp>
      <p:sp>
        <p:nvSpPr>
          <p:cNvPr id="15" name="직사각형 14">
            <a:extLst>
              <a:ext uri="{FF2B5EF4-FFF2-40B4-BE49-F238E27FC236}">
                <a16:creationId xmlns:a16="http://schemas.microsoft.com/office/drawing/2014/main" id="{D6AD7114-7617-8600-EB48-6CC5527B892D}"/>
              </a:ext>
            </a:extLst>
          </p:cNvPr>
          <p:cNvSpPr/>
          <p:nvPr/>
        </p:nvSpPr>
        <p:spPr>
          <a:xfrm>
            <a:off x="7191935" y="5303137"/>
            <a:ext cx="2766630" cy="820288"/>
          </a:xfrm>
          <a:prstGeom prst="rect">
            <a:avLst/>
          </a:prstGeom>
          <a:solidFill>
            <a:srgbClr val="434DFF">
              <a:alpha val="1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ko-KR" altLang="en-US" sz="2400">
                <a:solidFill>
                  <a:schemeClr val="tx1"/>
                </a:solidFill>
                <a:latin typeface="NanumSquareRoundOTF Regular" panose="020B0600000101010101" pitchFamily="34" charset="-127"/>
                <a:ea typeface="NanumSquareRoundOTF Regular" panose="020B0600000101010101" pitchFamily="34" charset="-127"/>
              </a:rPr>
              <a:t>악용 가능성</a:t>
            </a:r>
            <a:endParaRPr kumimoji="1" lang="ko-Kore-KR" altLang="en-US" sz="2400">
              <a:solidFill>
                <a:schemeClr val="tx1"/>
              </a:solidFill>
              <a:latin typeface="NanumSquareRoundOTF Regular" panose="020B0600000101010101" pitchFamily="34" charset="-127"/>
              <a:ea typeface="NanumSquareRoundOTF Regular" panose="020B0600000101010101" pitchFamily="34" charset="-127"/>
            </a:endParaRPr>
          </a:p>
        </p:txBody>
      </p:sp>
      <p:sp>
        <p:nvSpPr>
          <p:cNvPr id="16" name="직사각형 15">
            <a:extLst>
              <a:ext uri="{FF2B5EF4-FFF2-40B4-BE49-F238E27FC236}">
                <a16:creationId xmlns:a16="http://schemas.microsoft.com/office/drawing/2014/main" id="{2CDFE027-66E8-9795-410E-C50EA57645C2}"/>
              </a:ext>
            </a:extLst>
          </p:cNvPr>
          <p:cNvSpPr/>
          <p:nvPr/>
        </p:nvSpPr>
        <p:spPr>
          <a:xfrm>
            <a:off x="7191935" y="4119995"/>
            <a:ext cx="2766630" cy="820288"/>
          </a:xfrm>
          <a:prstGeom prst="rect">
            <a:avLst/>
          </a:prstGeom>
          <a:solidFill>
            <a:srgbClr val="434DFF">
              <a:alpha val="1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ko-KR" altLang="en-US" sz="2400">
                <a:solidFill>
                  <a:schemeClr val="tx1"/>
                </a:solidFill>
                <a:latin typeface="NanumSquareRoundOTF Regular" panose="020B0600000101010101" pitchFamily="34" charset="-127"/>
                <a:ea typeface="NanumSquareRoundOTF Regular" panose="020B0600000101010101" pitchFamily="34" charset="-127"/>
              </a:rPr>
              <a:t>책임성</a:t>
            </a:r>
            <a:endParaRPr kumimoji="1" lang="ko-Kore-KR" altLang="en-US" sz="2400">
              <a:solidFill>
                <a:schemeClr val="tx1"/>
              </a:solidFill>
              <a:latin typeface="NanumSquareRoundOTF Regular" panose="020B0600000101010101" pitchFamily="34" charset="-127"/>
              <a:ea typeface="NanumSquareRoundOTF Regular" panose="020B0600000101010101" pitchFamily="34" charset="-127"/>
            </a:endParaRPr>
          </a:p>
        </p:txBody>
      </p:sp>
      <p:sp>
        <p:nvSpPr>
          <p:cNvPr id="17" name="직사각형 16">
            <a:extLst>
              <a:ext uri="{FF2B5EF4-FFF2-40B4-BE49-F238E27FC236}">
                <a16:creationId xmlns:a16="http://schemas.microsoft.com/office/drawing/2014/main" id="{98C9F3BE-1AF9-5B54-BC44-1B2EED5DC07A}"/>
              </a:ext>
            </a:extLst>
          </p:cNvPr>
          <p:cNvSpPr/>
          <p:nvPr/>
        </p:nvSpPr>
        <p:spPr>
          <a:xfrm>
            <a:off x="7191935" y="2936853"/>
            <a:ext cx="2766630" cy="820288"/>
          </a:xfrm>
          <a:prstGeom prst="rect">
            <a:avLst/>
          </a:prstGeom>
          <a:solidFill>
            <a:srgbClr val="434DFF">
              <a:alpha val="1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ko-KR" altLang="en-US" sz="2400">
                <a:solidFill>
                  <a:schemeClr val="tx1"/>
                </a:solidFill>
                <a:latin typeface="NanumSquareRoundOTF Regular" panose="020B0600000101010101" pitchFamily="34" charset="-127"/>
                <a:ea typeface="NanumSquareRoundOTF Regular" panose="020B0600000101010101" pitchFamily="34" charset="-127"/>
              </a:rPr>
              <a:t>편향성</a:t>
            </a:r>
            <a:endParaRPr kumimoji="1" lang="ko-Kore-KR" altLang="en-US" sz="2400">
              <a:solidFill>
                <a:schemeClr val="tx1"/>
              </a:solidFill>
              <a:latin typeface="NanumSquareRoundOTF Regular" panose="020B0600000101010101" pitchFamily="34" charset="-127"/>
              <a:ea typeface="NanumSquareRoundOTF Regular" panose="020B0600000101010101" pitchFamily="34" charset="-127"/>
            </a:endParaRPr>
          </a:p>
        </p:txBody>
      </p:sp>
      <p:pic>
        <p:nvPicPr>
          <p:cNvPr id="21" name="그림 20" descr="텍스트, 장치, 게이지, 조종판이(가) 표시된 사진&#10;&#10;자동 생성된 설명">
            <a:extLst>
              <a:ext uri="{FF2B5EF4-FFF2-40B4-BE49-F238E27FC236}">
                <a16:creationId xmlns:a16="http://schemas.microsoft.com/office/drawing/2014/main" id="{3FCC0390-14BB-4F0A-EC0C-D9D450EB2DB7}"/>
              </a:ext>
            </a:extLst>
          </p:cNvPr>
          <p:cNvPicPr>
            <a:picLocks noChangeAspect="1"/>
          </p:cNvPicPr>
          <p:nvPr/>
        </p:nvPicPr>
        <p:blipFill rotWithShape="1">
          <a:blip r:embed="rId2">
            <a:extLst>
              <a:ext uri="{28A0092B-C50C-407E-A947-70E740481C1C}">
                <a14:useLocalDpi xmlns:a14="http://schemas.microsoft.com/office/drawing/2010/main" val="0"/>
              </a:ext>
            </a:extLst>
          </a:blip>
          <a:srcRect r="82841"/>
          <a:stretch/>
        </p:blipFill>
        <p:spPr>
          <a:xfrm>
            <a:off x="5994731" y="1432175"/>
            <a:ext cx="1197204" cy="1463359"/>
          </a:xfrm>
          <a:prstGeom prst="rect">
            <a:avLst/>
          </a:prstGeom>
        </p:spPr>
      </p:pic>
      <p:pic>
        <p:nvPicPr>
          <p:cNvPr id="22" name="그림 21" descr="텍스트, 장치, 게이지, 조종판이(가) 표시된 사진&#10;&#10;자동 생성된 설명">
            <a:extLst>
              <a:ext uri="{FF2B5EF4-FFF2-40B4-BE49-F238E27FC236}">
                <a16:creationId xmlns:a16="http://schemas.microsoft.com/office/drawing/2014/main" id="{02CA6F7E-96EB-38BB-C604-3D083F688213}"/>
              </a:ext>
            </a:extLst>
          </p:cNvPr>
          <p:cNvPicPr>
            <a:picLocks noChangeAspect="1"/>
          </p:cNvPicPr>
          <p:nvPr/>
        </p:nvPicPr>
        <p:blipFill rotWithShape="1">
          <a:blip r:embed="rId2">
            <a:extLst>
              <a:ext uri="{28A0092B-C50C-407E-A947-70E740481C1C}">
                <a14:useLocalDpi xmlns:a14="http://schemas.microsoft.com/office/drawing/2010/main" val="0"/>
              </a:ext>
            </a:extLst>
          </a:blip>
          <a:srcRect l="39852" r="44639"/>
          <a:stretch/>
        </p:blipFill>
        <p:spPr>
          <a:xfrm>
            <a:off x="6183133" y="3779197"/>
            <a:ext cx="1082118" cy="1463359"/>
          </a:xfrm>
          <a:prstGeom prst="rect">
            <a:avLst/>
          </a:prstGeom>
        </p:spPr>
      </p:pic>
      <p:pic>
        <p:nvPicPr>
          <p:cNvPr id="23" name="그림 22" descr="텍스트, 장치, 게이지, 조종판이(가) 표시된 사진&#10;&#10;자동 생성된 설명">
            <a:extLst>
              <a:ext uri="{FF2B5EF4-FFF2-40B4-BE49-F238E27FC236}">
                <a16:creationId xmlns:a16="http://schemas.microsoft.com/office/drawing/2014/main" id="{DE30371E-12DF-2560-4A41-374C15CDB34D}"/>
              </a:ext>
            </a:extLst>
          </p:cNvPr>
          <p:cNvPicPr>
            <a:picLocks noChangeAspect="1"/>
          </p:cNvPicPr>
          <p:nvPr/>
        </p:nvPicPr>
        <p:blipFill rotWithShape="1">
          <a:blip r:embed="rId2">
            <a:extLst>
              <a:ext uri="{28A0092B-C50C-407E-A947-70E740481C1C}">
                <a14:useLocalDpi xmlns:a14="http://schemas.microsoft.com/office/drawing/2010/main" val="0"/>
              </a:ext>
            </a:extLst>
          </a:blip>
          <a:srcRect l="22500" r="63041"/>
          <a:stretch/>
        </p:blipFill>
        <p:spPr>
          <a:xfrm>
            <a:off x="6183133" y="2635976"/>
            <a:ext cx="1008802" cy="1463359"/>
          </a:xfrm>
          <a:prstGeom prst="rect">
            <a:avLst/>
          </a:prstGeom>
        </p:spPr>
      </p:pic>
      <p:pic>
        <p:nvPicPr>
          <p:cNvPr id="26" name="그림 25" descr="텍스트, 장치, 게이지, 조종판이(가) 표시된 사진&#10;&#10;자동 생성된 설명">
            <a:extLst>
              <a:ext uri="{FF2B5EF4-FFF2-40B4-BE49-F238E27FC236}">
                <a16:creationId xmlns:a16="http://schemas.microsoft.com/office/drawing/2014/main" id="{6AD9AE53-12CE-FE0D-D90E-DB95722FE67F}"/>
              </a:ext>
            </a:extLst>
          </p:cNvPr>
          <p:cNvPicPr>
            <a:picLocks noChangeAspect="1"/>
          </p:cNvPicPr>
          <p:nvPr/>
        </p:nvPicPr>
        <p:blipFill rotWithShape="1">
          <a:blip r:embed="rId2">
            <a:extLst>
              <a:ext uri="{28A0092B-C50C-407E-A947-70E740481C1C}">
                <a14:useLocalDpi xmlns:a14="http://schemas.microsoft.com/office/drawing/2010/main" val="0"/>
              </a:ext>
            </a:extLst>
          </a:blip>
          <a:srcRect l="56372" r="23447"/>
          <a:stretch/>
        </p:blipFill>
        <p:spPr>
          <a:xfrm>
            <a:off x="5889329" y="5061136"/>
            <a:ext cx="1408007" cy="1463359"/>
          </a:xfrm>
          <a:prstGeom prst="rect">
            <a:avLst/>
          </a:prstGeom>
        </p:spPr>
      </p:pic>
    </p:spTree>
    <p:extLst>
      <p:ext uri="{BB962C8B-B14F-4D97-AF65-F5344CB8AC3E}">
        <p14:creationId xmlns:p14="http://schemas.microsoft.com/office/powerpoint/2010/main" val="172465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7803342" cy="600164"/>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인공지능의 윤리</a:t>
            </a: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11" name="화살표: 오각형 10">
            <a:extLst>
              <a:ext uri="{FF2B5EF4-FFF2-40B4-BE49-F238E27FC236}">
                <a16:creationId xmlns:a16="http://schemas.microsoft.com/office/drawing/2014/main" id="{836B7112-C28F-E27A-3A30-3C0822E3B25A}"/>
              </a:ext>
            </a:extLst>
          </p:cNvPr>
          <p:cNvSpPr/>
          <p:nvPr/>
        </p:nvSpPr>
        <p:spPr>
          <a:xfrm>
            <a:off x="797330" y="1375896"/>
            <a:ext cx="263950" cy="303813"/>
          </a:xfrm>
          <a:prstGeom prst="homePlate">
            <a:avLst>
              <a:gd name="adj" fmla="val 106849"/>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EF58F8D7-8B5E-9A69-504E-134ADF248F49}"/>
              </a:ext>
            </a:extLst>
          </p:cNvPr>
          <p:cNvSpPr txBox="1"/>
          <p:nvPr/>
        </p:nvSpPr>
        <p:spPr>
          <a:xfrm>
            <a:off x="929305" y="1245642"/>
            <a:ext cx="1487917" cy="574091"/>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신뢰성</a:t>
            </a:r>
          </a:p>
        </p:txBody>
      </p:sp>
      <p:pic>
        <p:nvPicPr>
          <p:cNvPr id="16" name="Picture 4">
            <a:extLst>
              <a:ext uri="{FF2B5EF4-FFF2-40B4-BE49-F238E27FC236}">
                <a16:creationId xmlns:a16="http://schemas.microsoft.com/office/drawing/2014/main" id="{B1E7F5B9-50F6-9060-D526-1CC4D15F688D}"/>
              </a:ext>
            </a:extLst>
          </p:cNvPr>
          <p:cNvPicPr>
            <a:picLocks noGrp="1" noChangeAspect="1"/>
          </p:cNvPicPr>
          <p:nvPr>
            <p:ph idx="1"/>
          </p:nvPr>
        </p:nvPicPr>
        <p:blipFill>
          <a:blip r:embed="rId2"/>
          <a:stretch>
            <a:fillRect/>
          </a:stretch>
        </p:blipFill>
        <p:spPr>
          <a:xfrm>
            <a:off x="799927" y="1973631"/>
            <a:ext cx="10957125" cy="2993315"/>
          </a:xfrm>
        </p:spPr>
      </p:pic>
    </p:spTree>
    <p:extLst>
      <p:ext uri="{BB962C8B-B14F-4D97-AF65-F5344CB8AC3E}">
        <p14:creationId xmlns:p14="http://schemas.microsoft.com/office/powerpoint/2010/main" val="253165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7803342" cy="600164"/>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인공지능의 윤리</a:t>
            </a: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11" name="화살표: 오각형 10">
            <a:extLst>
              <a:ext uri="{FF2B5EF4-FFF2-40B4-BE49-F238E27FC236}">
                <a16:creationId xmlns:a16="http://schemas.microsoft.com/office/drawing/2014/main" id="{836B7112-C28F-E27A-3A30-3C0822E3B25A}"/>
              </a:ext>
            </a:extLst>
          </p:cNvPr>
          <p:cNvSpPr/>
          <p:nvPr/>
        </p:nvSpPr>
        <p:spPr>
          <a:xfrm>
            <a:off x="797330" y="1375896"/>
            <a:ext cx="263950" cy="303813"/>
          </a:xfrm>
          <a:prstGeom prst="homePlate">
            <a:avLst>
              <a:gd name="adj" fmla="val 106849"/>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EF58F8D7-8B5E-9A69-504E-134ADF248F49}"/>
              </a:ext>
            </a:extLst>
          </p:cNvPr>
          <p:cNvSpPr txBox="1"/>
          <p:nvPr/>
        </p:nvSpPr>
        <p:spPr>
          <a:xfrm>
            <a:off x="1105151" y="1245642"/>
            <a:ext cx="4106069" cy="56169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r>
              <a:rPr lang="ko-KR" altLang="en-US" sz="2650" dirty="0">
                <a:ea typeface="NanumSquareRoundOTF Regular"/>
                <a:cs typeface="Calibri"/>
              </a:rPr>
              <a:t>네모 전체 배경까지 감지</a:t>
            </a:r>
            <a:endParaRPr lang="ko-KR" altLang="en-US" sz="2667" dirty="0">
              <a:ea typeface="NanumSquareRoundOTF Regular"/>
              <a:cs typeface="Calibri"/>
            </a:endParaRPr>
          </a:p>
        </p:txBody>
      </p:sp>
      <p:pic>
        <p:nvPicPr>
          <p:cNvPr id="14" name="그림 14" descr="포유류, 나무, 잔디, 실외이(가) 표시된 사진&#10;&#10;자동 생성된 설명">
            <a:extLst>
              <a:ext uri="{FF2B5EF4-FFF2-40B4-BE49-F238E27FC236}">
                <a16:creationId xmlns:a16="http://schemas.microsoft.com/office/drawing/2014/main" id="{87E84511-BCDF-ABD8-9EA7-B46B577FD681}"/>
              </a:ext>
            </a:extLst>
          </p:cNvPr>
          <p:cNvPicPr>
            <a:picLocks noChangeAspect="1"/>
          </p:cNvPicPr>
          <p:nvPr/>
        </p:nvPicPr>
        <p:blipFill>
          <a:blip r:embed="rId2"/>
          <a:stretch>
            <a:fillRect/>
          </a:stretch>
        </p:blipFill>
        <p:spPr>
          <a:xfrm>
            <a:off x="1756752" y="2514722"/>
            <a:ext cx="1078035" cy="724633"/>
          </a:xfrm>
          <a:prstGeom prst="rect">
            <a:avLst/>
          </a:prstGeom>
        </p:spPr>
      </p:pic>
      <p:sp>
        <p:nvSpPr>
          <p:cNvPr id="15" name="TextBox 14">
            <a:extLst>
              <a:ext uri="{FF2B5EF4-FFF2-40B4-BE49-F238E27FC236}">
                <a16:creationId xmlns:a16="http://schemas.microsoft.com/office/drawing/2014/main" id="{05569C5E-D392-9678-3E53-A5C9C3C61817}"/>
              </a:ext>
            </a:extLst>
          </p:cNvPr>
          <p:cNvSpPr txBox="1"/>
          <p:nvPr/>
        </p:nvSpPr>
        <p:spPr>
          <a:xfrm>
            <a:off x="2500922" y="2129692"/>
            <a:ext cx="654539" cy="379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dirty="0">
                <a:ea typeface="맑은 고딕"/>
              </a:rPr>
              <a:t>분류</a:t>
            </a:r>
            <a:endParaRPr lang="ko-KR" altLang="en-US" dirty="0"/>
          </a:p>
        </p:txBody>
      </p:sp>
      <p:pic>
        <p:nvPicPr>
          <p:cNvPr id="19" name="그림 19" descr="개, 잔디, 포유류이(가) 표시된 사진&#10;&#10;자동 생성된 설명">
            <a:extLst>
              <a:ext uri="{FF2B5EF4-FFF2-40B4-BE49-F238E27FC236}">
                <a16:creationId xmlns:a16="http://schemas.microsoft.com/office/drawing/2014/main" id="{B52DDC15-269A-1EFF-47C3-55AA049EA952}"/>
              </a:ext>
            </a:extLst>
          </p:cNvPr>
          <p:cNvPicPr>
            <a:picLocks noChangeAspect="1"/>
          </p:cNvPicPr>
          <p:nvPr/>
        </p:nvPicPr>
        <p:blipFill>
          <a:blip r:embed="rId3"/>
          <a:stretch>
            <a:fillRect/>
          </a:stretch>
        </p:blipFill>
        <p:spPr>
          <a:xfrm>
            <a:off x="7255486" y="2524492"/>
            <a:ext cx="2721951" cy="1633171"/>
          </a:xfrm>
          <a:prstGeom prst="rect">
            <a:avLst/>
          </a:prstGeom>
        </p:spPr>
      </p:pic>
      <p:sp>
        <p:nvSpPr>
          <p:cNvPr id="20" name="TextBox 19">
            <a:extLst>
              <a:ext uri="{FF2B5EF4-FFF2-40B4-BE49-F238E27FC236}">
                <a16:creationId xmlns:a16="http://schemas.microsoft.com/office/drawing/2014/main" id="{6DC6D76D-56CE-26CB-DBF0-BFAE99717908}"/>
              </a:ext>
            </a:extLst>
          </p:cNvPr>
          <p:cNvSpPr txBox="1"/>
          <p:nvPr/>
        </p:nvSpPr>
        <p:spPr>
          <a:xfrm>
            <a:off x="7971692" y="2149230"/>
            <a:ext cx="12406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dirty="0">
                <a:ea typeface="맑은 고딕"/>
              </a:rPr>
              <a:t>물체 감지</a:t>
            </a:r>
            <a:endParaRPr lang="ko-KR" altLang="en-US" dirty="0"/>
          </a:p>
        </p:txBody>
      </p:sp>
      <p:sp>
        <p:nvSpPr>
          <p:cNvPr id="27" name="화살표: 오른쪽 26">
            <a:extLst>
              <a:ext uri="{FF2B5EF4-FFF2-40B4-BE49-F238E27FC236}">
                <a16:creationId xmlns:a16="http://schemas.microsoft.com/office/drawing/2014/main" id="{2DF6B8B5-4B32-3FC4-1FAD-5DA3EB3E9BA3}"/>
              </a:ext>
            </a:extLst>
          </p:cNvPr>
          <p:cNvSpPr/>
          <p:nvPr/>
        </p:nvSpPr>
        <p:spPr>
          <a:xfrm>
            <a:off x="5286853" y="3003510"/>
            <a:ext cx="976923" cy="48846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 name="그림 28" descr="물새, 조류, 서있는, 하얀색이(가) 표시된 사진&#10;&#10;자동 생성된 설명">
            <a:extLst>
              <a:ext uri="{FF2B5EF4-FFF2-40B4-BE49-F238E27FC236}">
                <a16:creationId xmlns:a16="http://schemas.microsoft.com/office/drawing/2014/main" id="{7D5444A6-C7E9-AA84-8B13-A901D1021583}"/>
              </a:ext>
            </a:extLst>
          </p:cNvPr>
          <p:cNvPicPr>
            <a:picLocks noChangeAspect="1"/>
          </p:cNvPicPr>
          <p:nvPr/>
        </p:nvPicPr>
        <p:blipFill>
          <a:blip r:embed="rId4"/>
          <a:stretch>
            <a:fillRect/>
          </a:stretch>
        </p:blipFill>
        <p:spPr>
          <a:xfrm>
            <a:off x="2824702" y="2510557"/>
            <a:ext cx="1068509" cy="728541"/>
          </a:xfrm>
          <a:prstGeom prst="rect">
            <a:avLst/>
          </a:prstGeom>
        </p:spPr>
      </p:pic>
      <p:pic>
        <p:nvPicPr>
          <p:cNvPr id="29" name="그림 29" descr="개, 잔디, 포유류, 보는이(가) 표시된 사진&#10;&#10;자동 생성된 설명">
            <a:extLst>
              <a:ext uri="{FF2B5EF4-FFF2-40B4-BE49-F238E27FC236}">
                <a16:creationId xmlns:a16="http://schemas.microsoft.com/office/drawing/2014/main" id="{84676D20-9771-BB09-DF16-43F7CA94B868}"/>
              </a:ext>
            </a:extLst>
          </p:cNvPr>
          <p:cNvPicPr>
            <a:picLocks noChangeAspect="1"/>
          </p:cNvPicPr>
          <p:nvPr/>
        </p:nvPicPr>
        <p:blipFill>
          <a:blip r:embed="rId5"/>
          <a:stretch>
            <a:fillRect/>
          </a:stretch>
        </p:blipFill>
        <p:spPr>
          <a:xfrm>
            <a:off x="1758828" y="3247370"/>
            <a:ext cx="2142231" cy="1290230"/>
          </a:xfrm>
          <a:prstGeom prst="rect">
            <a:avLst/>
          </a:prstGeom>
        </p:spPr>
      </p:pic>
    </p:spTree>
    <p:extLst>
      <p:ext uri="{BB962C8B-B14F-4D97-AF65-F5344CB8AC3E}">
        <p14:creationId xmlns:p14="http://schemas.microsoft.com/office/powerpoint/2010/main" val="2703974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A6E24C1-E4AB-C9E2-FCD5-7C40831067FB}"/>
              </a:ext>
            </a:extLst>
          </p:cNvPr>
          <p:cNvSpPr txBox="1"/>
          <p:nvPr/>
        </p:nvSpPr>
        <p:spPr>
          <a:xfrm>
            <a:off x="1" y="3846974"/>
            <a:ext cx="7972928" cy="553998"/>
          </a:xfrm>
          <a:prstGeom prst="rect">
            <a:avLst/>
          </a:prstGeom>
          <a:noFill/>
        </p:spPr>
        <p:txBody>
          <a:bodyPr wrap="square" lIns="91440" tIns="45720" rIns="91440" bIns="45720" rtlCol="0" anchor="t">
            <a:spAutoFit/>
          </a:bodyPr>
          <a:lstStyle/>
          <a:p>
            <a:pPr algn="ctr"/>
            <a:endParaRPr lang="ko-KR" altLang="en-US" sz="3000" b="1" u="sng">
              <a:solidFill>
                <a:srgbClr val="FF0000"/>
              </a:solidFill>
              <a:latin typeface="나눔스퀘어라운드 ExtraBold" panose="020B0600000101010101" pitchFamily="50" charset="-127"/>
              <a:ea typeface="나눔스퀘어라운드 ExtraBold"/>
            </a:endParaRPr>
          </a:p>
        </p:txBody>
      </p:sp>
      <p:sp>
        <p:nvSpPr>
          <p:cNvPr id="10" name="직사각형 9">
            <a:extLst>
              <a:ext uri="{FF2B5EF4-FFF2-40B4-BE49-F238E27FC236}">
                <a16:creationId xmlns:a16="http://schemas.microsoft.com/office/drawing/2014/main" id="{E6B3B3D0-9160-41B9-A0C2-51519BAF3319}"/>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2" name="그림 4">
            <a:extLst>
              <a:ext uri="{FF2B5EF4-FFF2-40B4-BE49-F238E27FC236}">
                <a16:creationId xmlns:a16="http://schemas.microsoft.com/office/drawing/2014/main" id="{C09A128A-A163-91CC-ACA0-BB46FDFED644}"/>
              </a:ext>
            </a:extLst>
          </p:cNvPr>
          <p:cNvPicPr>
            <a:picLocks noChangeAspect="1"/>
          </p:cNvPicPr>
          <p:nvPr/>
        </p:nvPicPr>
        <p:blipFill>
          <a:blip r:embed="rId3"/>
          <a:stretch>
            <a:fillRect/>
          </a:stretch>
        </p:blipFill>
        <p:spPr>
          <a:xfrm>
            <a:off x="2095024" y="1661695"/>
            <a:ext cx="2498319" cy="2641152"/>
          </a:xfrm>
          <a:prstGeom prst="rect">
            <a:avLst/>
          </a:prstGeom>
        </p:spPr>
      </p:pic>
      <p:pic>
        <p:nvPicPr>
          <p:cNvPr id="5" name="그림 8">
            <a:extLst>
              <a:ext uri="{FF2B5EF4-FFF2-40B4-BE49-F238E27FC236}">
                <a16:creationId xmlns:a16="http://schemas.microsoft.com/office/drawing/2014/main" id="{1EA3C131-4B05-A020-55AF-153A70480103}"/>
              </a:ext>
            </a:extLst>
          </p:cNvPr>
          <p:cNvPicPr>
            <a:picLocks noChangeAspect="1"/>
          </p:cNvPicPr>
          <p:nvPr/>
        </p:nvPicPr>
        <p:blipFill>
          <a:blip r:embed="rId4"/>
          <a:stretch>
            <a:fillRect/>
          </a:stretch>
        </p:blipFill>
        <p:spPr>
          <a:xfrm>
            <a:off x="6829578" y="1485702"/>
            <a:ext cx="3578154" cy="2806364"/>
          </a:xfrm>
          <a:prstGeom prst="rect">
            <a:avLst/>
          </a:prstGeom>
        </p:spPr>
      </p:pic>
      <p:sp>
        <p:nvSpPr>
          <p:cNvPr id="9" name="직사각형 8">
            <a:extLst>
              <a:ext uri="{FF2B5EF4-FFF2-40B4-BE49-F238E27FC236}">
                <a16:creationId xmlns:a16="http://schemas.microsoft.com/office/drawing/2014/main" id="{01CF0E14-18AD-3736-E389-CE1EB65BC9DB}"/>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TextBox 11">
            <a:extLst>
              <a:ext uri="{FF2B5EF4-FFF2-40B4-BE49-F238E27FC236}">
                <a16:creationId xmlns:a16="http://schemas.microsoft.com/office/drawing/2014/main" id="{FA447A6F-8400-992F-A234-017F9EB2F13E}"/>
              </a:ext>
            </a:extLst>
          </p:cNvPr>
          <p:cNvSpPr txBox="1"/>
          <p:nvPr/>
        </p:nvSpPr>
        <p:spPr>
          <a:xfrm>
            <a:off x="313136" y="444818"/>
            <a:ext cx="6921485" cy="605230"/>
          </a:xfrm>
          <a:prstGeom prst="rect">
            <a:avLst/>
          </a:prstGeom>
          <a:noFill/>
        </p:spPr>
        <p:txBody>
          <a:bodyPr wrap="square" rtlCol="0">
            <a:spAutoFit/>
          </a:bodyPr>
          <a:lstStyle/>
          <a:p>
            <a:pPr>
              <a:spcBef>
                <a:spcPts val="833"/>
              </a:spcBef>
            </a:pPr>
            <a:r>
              <a:rPr lang="ko-KR" altLang="en-US" sz="3333" b="1" kern="500" spc="-83">
                <a:solidFill>
                  <a:srgbClr val="002060"/>
                </a:solidFill>
                <a:latin typeface="나눔스퀘어라운드 ExtraBold" panose="020B0600000101010101" pitchFamily="50" charset="-127"/>
                <a:ea typeface="나눔스퀘어라운드 ExtraBold" panose="020B0600000101010101" pitchFamily="50" charset="-127"/>
              </a:rPr>
              <a:t>인공지능이란</a:t>
            </a:r>
            <a:r>
              <a:rPr lang="en-US" altLang="ko-KR" sz="3333" b="1" kern="500" spc="-83">
                <a:solidFill>
                  <a:srgbClr val="002060"/>
                </a:solidFill>
                <a:latin typeface="나눔스퀘어라운드 ExtraBold" panose="020B0600000101010101" pitchFamily="50" charset="-127"/>
                <a:ea typeface="나눔스퀘어라운드 ExtraBold" panose="020B0600000101010101" pitchFamily="50" charset="-127"/>
              </a:rPr>
              <a:t>?</a:t>
            </a:r>
          </a:p>
        </p:txBody>
      </p:sp>
      <p:pic>
        <p:nvPicPr>
          <p:cNvPr id="13" name="그래픽 13" descr="귀 단색으로 채워진">
            <a:extLst>
              <a:ext uri="{FF2B5EF4-FFF2-40B4-BE49-F238E27FC236}">
                <a16:creationId xmlns:a16="http://schemas.microsoft.com/office/drawing/2014/main" id="{DBF681E6-4311-40F3-0D2B-48547BC15F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1383" y="4460480"/>
            <a:ext cx="2119085" cy="2119085"/>
          </a:xfrm>
          <a:prstGeom prst="rect">
            <a:avLst/>
          </a:prstGeom>
        </p:spPr>
      </p:pic>
      <p:pic>
        <p:nvPicPr>
          <p:cNvPr id="14" name="그래픽 14" descr="기어 헤드 단색으로 채워진">
            <a:extLst>
              <a:ext uri="{FF2B5EF4-FFF2-40B4-BE49-F238E27FC236}">
                <a16:creationId xmlns:a16="http://schemas.microsoft.com/office/drawing/2014/main" id="{BF2CB1C5-419A-E652-A78B-5F09626AD0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7134" y="4515516"/>
            <a:ext cx="2053772" cy="2024744"/>
          </a:xfrm>
          <a:prstGeom prst="rect">
            <a:avLst/>
          </a:prstGeom>
        </p:spPr>
      </p:pic>
    </p:spTree>
    <p:extLst>
      <p:ext uri="{BB962C8B-B14F-4D97-AF65-F5344CB8AC3E}">
        <p14:creationId xmlns:p14="http://schemas.microsoft.com/office/powerpoint/2010/main" val="174935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7803342" cy="600164"/>
          </a:xfrm>
          <a:prstGeom prst="rect">
            <a:avLst/>
          </a:prstGeom>
          <a:noFill/>
        </p:spPr>
        <p:txBody>
          <a:bodyPr wrap="square" lIns="91440" tIns="45720" rIns="91440" bIns="45720" rtlCol="0" anchor="t">
            <a:spAutoFit/>
          </a:bodyPr>
          <a:lstStyle/>
          <a:p>
            <a:pPr>
              <a:spcBef>
                <a:spcPts val="833"/>
              </a:spcBef>
            </a:pPr>
            <a:r>
              <a:rPr lang="ko-KR" altLang="en-US" sz="3300" b="1" kern="500" spc="-83" dirty="0">
                <a:solidFill>
                  <a:srgbClr val="002060"/>
                </a:solidFill>
                <a:latin typeface="나눔스퀘어라운드 ExtraBold" panose="020B0600000101010101" pitchFamily="50" charset="-127"/>
                <a:ea typeface="나눔스퀘어라운드 ExtraBold"/>
              </a:rPr>
              <a:t>인공지능의 윤리</a:t>
            </a:r>
            <a:endParaRPr lang="ko-KR" altLang="en-US" sz="3300" b="1" kern="500" spc="-83" dirty="0">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11" name="화살표: 오각형 10">
            <a:extLst>
              <a:ext uri="{FF2B5EF4-FFF2-40B4-BE49-F238E27FC236}">
                <a16:creationId xmlns:a16="http://schemas.microsoft.com/office/drawing/2014/main" id="{836B7112-C28F-E27A-3A30-3C0822E3B25A}"/>
              </a:ext>
            </a:extLst>
          </p:cNvPr>
          <p:cNvSpPr/>
          <p:nvPr/>
        </p:nvSpPr>
        <p:spPr>
          <a:xfrm>
            <a:off x="797330" y="1375896"/>
            <a:ext cx="263950" cy="303813"/>
          </a:xfrm>
          <a:prstGeom prst="homePlate">
            <a:avLst>
              <a:gd name="adj" fmla="val 106849"/>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EF58F8D7-8B5E-9A69-504E-134ADF248F49}"/>
              </a:ext>
            </a:extLst>
          </p:cNvPr>
          <p:cNvSpPr txBox="1"/>
          <p:nvPr/>
        </p:nvSpPr>
        <p:spPr>
          <a:xfrm>
            <a:off x="1183305" y="1245642"/>
            <a:ext cx="5775687" cy="56169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r>
              <a:rPr lang="ko-KR" altLang="en-US" sz="2650" dirty="0">
                <a:ea typeface="맑은 고딕"/>
                <a:cs typeface="Calibri"/>
              </a:rPr>
              <a:t>인공지능이 이미지를 정확하게 인식</a:t>
            </a:r>
            <a:endParaRPr lang="ko-KR" sz="2650" dirty="0"/>
          </a:p>
        </p:txBody>
      </p:sp>
      <p:sp>
        <p:nvSpPr>
          <p:cNvPr id="15" name="TextBox 14">
            <a:extLst>
              <a:ext uri="{FF2B5EF4-FFF2-40B4-BE49-F238E27FC236}">
                <a16:creationId xmlns:a16="http://schemas.microsoft.com/office/drawing/2014/main" id="{05569C5E-D392-9678-3E53-A5C9C3C61817}"/>
              </a:ext>
            </a:extLst>
          </p:cNvPr>
          <p:cNvSpPr txBox="1"/>
          <p:nvPr/>
        </p:nvSpPr>
        <p:spPr>
          <a:xfrm>
            <a:off x="1705559" y="2230887"/>
            <a:ext cx="654539" cy="379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dirty="0">
                <a:ea typeface="맑은 고딕"/>
              </a:rPr>
              <a:t>분류</a:t>
            </a:r>
            <a:endParaRPr lang="ko-KR" altLang="en-US" dirty="0"/>
          </a:p>
        </p:txBody>
      </p:sp>
      <p:sp>
        <p:nvSpPr>
          <p:cNvPr id="20" name="TextBox 19">
            <a:extLst>
              <a:ext uri="{FF2B5EF4-FFF2-40B4-BE49-F238E27FC236}">
                <a16:creationId xmlns:a16="http://schemas.microsoft.com/office/drawing/2014/main" id="{6DC6D76D-56CE-26CB-DBF0-BFAE99717908}"/>
              </a:ext>
            </a:extLst>
          </p:cNvPr>
          <p:cNvSpPr txBox="1"/>
          <p:nvPr/>
        </p:nvSpPr>
        <p:spPr>
          <a:xfrm>
            <a:off x="9446846" y="2227384"/>
            <a:ext cx="12406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dirty="0">
                <a:ea typeface="맑은 고딕"/>
              </a:rPr>
              <a:t>물체 감지</a:t>
            </a:r>
            <a:endParaRPr lang="ko-KR" altLang="en-US" dirty="0"/>
          </a:p>
        </p:txBody>
      </p:sp>
      <p:sp>
        <p:nvSpPr>
          <p:cNvPr id="27" name="화살표: 오른쪽 26">
            <a:extLst>
              <a:ext uri="{FF2B5EF4-FFF2-40B4-BE49-F238E27FC236}">
                <a16:creationId xmlns:a16="http://schemas.microsoft.com/office/drawing/2014/main" id="{2DF6B8B5-4B32-3FC4-1FAD-5DA3EB3E9BA3}"/>
              </a:ext>
            </a:extLst>
          </p:cNvPr>
          <p:cNvSpPr/>
          <p:nvPr/>
        </p:nvSpPr>
        <p:spPr>
          <a:xfrm>
            <a:off x="7143007" y="3306356"/>
            <a:ext cx="976923" cy="48846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14" descr="포유류, 나무, 잔디, 실외이(가) 표시된 사진&#10;&#10;자동 생성된 설명">
            <a:extLst>
              <a:ext uri="{FF2B5EF4-FFF2-40B4-BE49-F238E27FC236}">
                <a16:creationId xmlns:a16="http://schemas.microsoft.com/office/drawing/2014/main" id="{959E9B11-9579-727D-6D4C-779798C9ED8E}"/>
              </a:ext>
            </a:extLst>
          </p:cNvPr>
          <p:cNvPicPr>
            <a:picLocks noChangeAspect="1"/>
          </p:cNvPicPr>
          <p:nvPr/>
        </p:nvPicPr>
        <p:blipFill>
          <a:blip r:embed="rId2"/>
          <a:stretch>
            <a:fillRect/>
          </a:stretch>
        </p:blipFill>
        <p:spPr>
          <a:xfrm>
            <a:off x="961389" y="2615917"/>
            <a:ext cx="1078035" cy="724633"/>
          </a:xfrm>
          <a:prstGeom prst="rect">
            <a:avLst/>
          </a:prstGeom>
        </p:spPr>
      </p:pic>
      <p:pic>
        <p:nvPicPr>
          <p:cNvPr id="10" name="그림 28" descr="물새, 조류, 서있는, 하얀색이(가) 표시된 사진&#10;&#10;자동 생성된 설명">
            <a:extLst>
              <a:ext uri="{FF2B5EF4-FFF2-40B4-BE49-F238E27FC236}">
                <a16:creationId xmlns:a16="http://schemas.microsoft.com/office/drawing/2014/main" id="{4EDCE7C2-B6F8-AB1B-6AF8-1D6152D90711}"/>
              </a:ext>
            </a:extLst>
          </p:cNvPr>
          <p:cNvPicPr>
            <a:picLocks noChangeAspect="1"/>
          </p:cNvPicPr>
          <p:nvPr/>
        </p:nvPicPr>
        <p:blipFill>
          <a:blip r:embed="rId3"/>
          <a:stretch>
            <a:fillRect/>
          </a:stretch>
        </p:blipFill>
        <p:spPr>
          <a:xfrm>
            <a:off x="2029339" y="2611752"/>
            <a:ext cx="1068509" cy="728541"/>
          </a:xfrm>
          <a:prstGeom prst="rect">
            <a:avLst/>
          </a:prstGeom>
        </p:spPr>
      </p:pic>
      <p:pic>
        <p:nvPicPr>
          <p:cNvPr id="16" name="그림 29" descr="개, 잔디, 포유류, 보는이(가) 표시된 사진&#10;&#10;자동 생성된 설명">
            <a:extLst>
              <a:ext uri="{FF2B5EF4-FFF2-40B4-BE49-F238E27FC236}">
                <a16:creationId xmlns:a16="http://schemas.microsoft.com/office/drawing/2014/main" id="{601A9FD9-F3BC-A38D-AB5C-D1223C020610}"/>
              </a:ext>
            </a:extLst>
          </p:cNvPr>
          <p:cNvPicPr>
            <a:picLocks noChangeAspect="1"/>
          </p:cNvPicPr>
          <p:nvPr/>
        </p:nvPicPr>
        <p:blipFill>
          <a:blip r:embed="rId4"/>
          <a:stretch>
            <a:fillRect/>
          </a:stretch>
        </p:blipFill>
        <p:spPr>
          <a:xfrm>
            <a:off x="963465" y="3348565"/>
            <a:ext cx="2142231" cy="1290230"/>
          </a:xfrm>
          <a:prstGeom prst="rect">
            <a:avLst/>
          </a:prstGeom>
        </p:spPr>
      </p:pic>
      <p:sp>
        <p:nvSpPr>
          <p:cNvPr id="17" name="TextBox 16">
            <a:extLst>
              <a:ext uri="{FF2B5EF4-FFF2-40B4-BE49-F238E27FC236}">
                <a16:creationId xmlns:a16="http://schemas.microsoft.com/office/drawing/2014/main" id="{023E40E4-3D94-79C4-5EE7-0E43C68CFE3D}"/>
              </a:ext>
            </a:extLst>
          </p:cNvPr>
          <p:cNvSpPr txBox="1"/>
          <p:nvPr/>
        </p:nvSpPr>
        <p:spPr>
          <a:xfrm>
            <a:off x="4811068" y="2187201"/>
            <a:ext cx="12583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dirty="0">
                <a:ea typeface="맑은 고딕"/>
              </a:rPr>
              <a:t>반복 학습</a:t>
            </a:r>
          </a:p>
        </p:txBody>
      </p:sp>
      <p:grpSp>
        <p:nvGrpSpPr>
          <p:cNvPr id="30" name="그룹 29">
            <a:extLst>
              <a:ext uri="{FF2B5EF4-FFF2-40B4-BE49-F238E27FC236}">
                <a16:creationId xmlns:a16="http://schemas.microsoft.com/office/drawing/2014/main" id="{E51CDE31-E074-947D-9AEA-D9126F66536B}"/>
              </a:ext>
            </a:extLst>
          </p:cNvPr>
          <p:cNvGrpSpPr/>
          <p:nvPr/>
        </p:nvGrpSpPr>
        <p:grpSpPr>
          <a:xfrm>
            <a:off x="4521320" y="2682815"/>
            <a:ext cx="1792619" cy="1940110"/>
            <a:chOff x="4521320" y="2682815"/>
            <a:chExt cx="1792619" cy="1940110"/>
          </a:xfrm>
        </p:grpSpPr>
        <p:pic>
          <p:nvPicPr>
            <p:cNvPr id="18" name="그림 20" descr="잔디, 개, 포유류, 서있는이(가) 표시된 사진&#10;&#10;자동 생성된 설명">
              <a:extLst>
                <a:ext uri="{FF2B5EF4-FFF2-40B4-BE49-F238E27FC236}">
                  <a16:creationId xmlns:a16="http://schemas.microsoft.com/office/drawing/2014/main" id="{43BEFCE8-D8B9-1CDD-7154-88FAD89AA2DC}"/>
                </a:ext>
              </a:extLst>
            </p:cNvPr>
            <p:cNvPicPr>
              <a:picLocks noChangeAspect="1"/>
            </p:cNvPicPr>
            <p:nvPr/>
          </p:nvPicPr>
          <p:blipFill>
            <a:blip r:embed="rId5"/>
            <a:stretch>
              <a:fillRect/>
            </a:stretch>
          </p:blipFill>
          <p:spPr>
            <a:xfrm>
              <a:off x="4521320" y="2682815"/>
              <a:ext cx="890367" cy="602443"/>
            </a:xfrm>
            <a:prstGeom prst="rect">
              <a:avLst/>
            </a:prstGeom>
          </p:spPr>
        </p:pic>
        <p:pic>
          <p:nvPicPr>
            <p:cNvPr id="21" name="그림 21" descr="개, 보는, 포유류, 갈색이(가) 표시된 사진&#10;&#10;자동 생성된 설명">
              <a:extLst>
                <a:ext uri="{FF2B5EF4-FFF2-40B4-BE49-F238E27FC236}">
                  <a16:creationId xmlns:a16="http://schemas.microsoft.com/office/drawing/2014/main" id="{BFDE1A62-5498-5224-09F4-E6CC7FE69EB2}"/>
                </a:ext>
              </a:extLst>
            </p:cNvPr>
            <p:cNvPicPr>
              <a:picLocks noChangeAspect="1"/>
            </p:cNvPicPr>
            <p:nvPr/>
          </p:nvPicPr>
          <p:blipFill>
            <a:blip r:embed="rId6"/>
            <a:stretch>
              <a:fillRect/>
            </a:stretch>
          </p:blipFill>
          <p:spPr>
            <a:xfrm>
              <a:off x="5411281" y="2686238"/>
              <a:ext cx="901294" cy="595597"/>
            </a:xfrm>
            <a:prstGeom prst="rect">
              <a:avLst/>
            </a:prstGeom>
          </p:spPr>
        </p:pic>
        <p:pic>
          <p:nvPicPr>
            <p:cNvPr id="22" name="그림 22" descr="고양이, 포유류, 집고양이, 녹색이(가) 표시된 사진&#10;&#10;자동 생성된 설명">
              <a:extLst>
                <a:ext uri="{FF2B5EF4-FFF2-40B4-BE49-F238E27FC236}">
                  <a16:creationId xmlns:a16="http://schemas.microsoft.com/office/drawing/2014/main" id="{0BA6837F-EE09-BBE8-D32F-E5BEA5B42987}"/>
                </a:ext>
              </a:extLst>
            </p:cNvPr>
            <p:cNvPicPr>
              <a:picLocks noChangeAspect="1"/>
            </p:cNvPicPr>
            <p:nvPr/>
          </p:nvPicPr>
          <p:blipFill>
            <a:blip r:embed="rId7"/>
            <a:stretch>
              <a:fillRect/>
            </a:stretch>
          </p:blipFill>
          <p:spPr>
            <a:xfrm>
              <a:off x="4521806" y="3275274"/>
              <a:ext cx="901070" cy="710126"/>
            </a:xfrm>
            <a:prstGeom prst="rect">
              <a:avLst/>
            </a:prstGeom>
          </p:spPr>
        </p:pic>
        <p:pic>
          <p:nvPicPr>
            <p:cNvPr id="23" name="그림 23" descr="고양이, 집고양이, 포유류, 하얀색이(가) 표시된 사진&#10;&#10;자동 생성된 설명">
              <a:extLst>
                <a:ext uri="{FF2B5EF4-FFF2-40B4-BE49-F238E27FC236}">
                  <a16:creationId xmlns:a16="http://schemas.microsoft.com/office/drawing/2014/main" id="{B8C500D2-0C33-17CF-35E4-F0D26F9F6F23}"/>
                </a:ext>
              </a:extLst>
            </p:cNvPr>
            <p:cNvPicPr>
              <a:picLocks noChangeAspect="1"/>
            </p:cNvPicPr>
            <p:nvPr/>
          </p:nvPicPr>
          <p:blipFill>
            <a:blip r:embed="rId8"/>
            <a:stretch>
              <a:fillRect/>
            </a:stretch>
          </p:blipFill>
          <p:spPr>
            <a:xfrm>
              <a:off x="5437941" y="3273992"/>
              <a:ext cx="869419" cy="711051"/>
            </a:xfrm>
            <a:prstGeom prst="rect">
              <a:avLst/>
            </a:prstGeom>
          </p:spPr>
        </p:pic>
        <p:pic>
          <p:nvPicPr>
            <p:cNvPr id="24" name="그림 24" descr="잔디, 실외, 조류, 서있는이(가) 표시된 사진&#10;&#10;자동 생성된 설명">
              <a:extLst>
                <a:ext uri="{FF2B5EF4-FFF2-40B4-BE49-F238E27FC236}">
                  <a16:creationId xmlns:a16="http://schemas.microsoft.com/office/drawing/2014/main" id="{7C19FD6A-5463-62A6-BC2F-8FBBFA101063}"/>
                </a:ext>
              </a:extLst>
            </p:cNvPr>
            <p:cNvPicPr>
              <a:picLocks noChangeAspect="1"/>
            </p:cNvPicPr>
            <p:nvPr/>
          </p:nvPicPr>
          <p:blipFill>
            <a:blip r:embed="rId9"/>
            <a:stretch>
              <a:fillRect/>
            </a:stretch>
          </p:blipFill>
          <p:spPr>
            <a:xfrm>
              <a:off x="4525514" y="3990603"/>
              <a:ext cx="883884" cy="632322"/>
            </a:xfrm>
            <a:prstGeom prst="rect">
              <a:avLst/>
            </a:prstGeom>
          </p:spPr>
        </p:pic>
        <p:pic>
          <p:nvPicPr>
            <p:cNvPr id="25" name="그림 25" descr="조류, 조그만, 거위, 물새이(가) 표시된 사진&#10;&#10;자동 생성된 설명">
              <a:extLst>
                <a:ext uri="{FF2B5EF4-FFF2-40B4-BE49-F238E27FC236}">
                  <a16:creationId xmlns:a16="http://schemas.microsoft.com/office/drawing/2014/main" id="{591E35EA-8DEF-8FDA-753C-210120737293}"/>
                </a:ext>
              </a:extLst>
            </p:cNvPr>
            <p:cNvPicPr>
              <a:picLocks noChangeAspect="1"/>
            </p:cNvPicPr>
            <p:nvPr/>
          </p:nvPicPr>
          <p:blipFill>
            <a:blip r:embed="rId10"/>
            <a:stretch>
              <a:fillRect/>
            </a:stretch>
          </p:blipFill>
          <p:spPr>
            <a:xfrm>
              <a:off x="5390378" y="3986111"/>
              <a:ext cx="923561" cy="631538"/>
            </a:xfrm>
            <a:prstGeom prst="rect">
              <a:avLst/>
            </a:prstGeom>
          </p:spPr>
        </p:pic>
      </p:grpSp>
      <p:sp>
        <p:nvSpPr>
          <p:cNvPr id="28" name="TextBox 27">
            <a:extLst>
              <a:ext uri="{FF2B5EF4-FFF2-40B4-BE49-F238E27FC236}">
                <a16:creationId xmlns:a16="http://schemas.microsoft.com/office/drawing/2014/main" id="{96D33F95-5D71-2D74-659B-27BEEC3FEF4C}"/>
              </a:ext>
            </a:extLst>
          </p:cNvPr>
          <p:cNvSpPr txBox="1"/>
          <p:nvPr/>
        </p:nvSpPr>
        <p:spPr>
          <a:xfrm>
            <a:off x="3517106" y="3222369"/>
            <a:ext cx="6545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4800" b="1" dirty="0">
                <a:ea typeface="맑은 고딕"/>
              </a:rPr>
              <a:t>+</a:t>
            </a:r>
          </a:p>
        </p:txBody>
      </p:sp>
      <p:pic>
        <p:nvPicPr>
          <p:cNvPr id="29" name="그림 29" descr="잔디, 개, 포유류이(가) 표시된 사진&#10;&#10;자동 생성된 설명">
            <a:extLst>
              <a:ext uri="{FF2B5EF4-FFF2-40B4-BE49-F238E27FC236}">
                <a16:creationId xmlns:a16="http://schemas.microsoft.com/office/drawing/2014/main" id="{45BD97C9-FEBF-6D03-7F9E-5F739CD3CF16}"/>
              </a:ext>
            </a:extLst>
          </p:cNvPr>
          <p:cNvPicPr>
            <a:picLocks noChangeAspect="1"/>
          </p:cNvPicPr>
          <p:nvPr/>
        </p:nvPicPr>
        <p:blipFill>
          <a:blip r:embed="rId11"/>
          <a:stretch>
            <a:fillRect/>
          </a:stretch>
        </p:blipFill>
        <p:spPr>
          <a:xfrm>
            <a:off x="8729052" y="2628900"/>
            <a:ext cx="2686050" cy="1600200"/>
          </a:xfrm>
          <a:prstGeom prst="rect">
            <a:avLst/>
          </a:prstGeom>
        </p:spPr>
      </p:pic>
    </p:spTree>
    <p:extLst>
      <p:ext uri="{BB962C8B-B14F-4D97-AF65-F5344CB8AC3E}">
        <p14:creationId xmlns:p14="http://schemas.microsoft.com/office/powerpoint/2010/main" val="605208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7803342" cy="600164"/>
          </a:xfrm>
          <a:prstGeom prst="rect">
            <a:avLst/>
          </a:prstGeom>
          <a:noFill/>
        </p:spPr>
        <p:txBody>
          <a:bodyPr wrap="square" lIns="91440" tIns="45720" rIns="91440" bIns="45720" rtlCol="0" anchor="t">
            <a:spAutoFit/>
          </a:bodyPr>
          <a:lstStyle/>
          <a:p>
            <a:pPr>
              <a:spcBef>
                <a:spcPts val="833"/>
              </a:spcBef>
            </a:pPr>
            <a:r>
              <a:rPr lang="ko-KR" altLang="en-US" sz="3300" b="1" kern="500" spc="-83" dirty="0">
                <a:solidFill>
                  <a:srgbClr val="002060"/>
                </a:solidFill>
                <a:latin typeface="나눔스퀘어라운드 ExtraBold" panose="020B0600000101010101" pitchFamily="50" charset="-127"/>
                <a:ea typeface="나눔스퀘어라운드 ExtraBold"/>
              </a:rPr>
              <a:t>인공지능의 윤리</a:t>
            </a:r>
            <a:endParaRPr lang="ko-KR" altLang="en-US" sz="3300" b="1" kern="500" spc="-83" dirty="0">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11" name="화살표: 오각형 10">
            <a:extLst>
              <a:ext uri="{FF2B5EF4-FFF2-40B4-BE49-F238E27FC236}">
                <a16:creationId xmlns:a16="http://schemas.microsoft.com/office/drawing/2014/main" id="{836B7112-C28F-E27A-3A30-3C0822E3B25A}"/>
              </a:ext>
            </a:extLst>
          </p:cNvPr>
          <p:cNvSpPr/>
          <p:nvPr/>
        </p:nvSpPr>
        <p:spPr>
          <a:xfrm>
            <a:off x="797330" y="1375896"/>
            <a:ext cx="263950" cy="303813"/>
          </a:xfrm>
          <a:prstGeom prst="homePlate">
            <a:avLst>
              <a:gd name="adj" fmla="val 106849"/>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EF58F8D7-8B5E-9A69-504E-134ADF248F49}"/>
              </a:ext>
            </a:extLst>
          </p:cNvPr>
          <p:cNvSpPr txBox="1"/>
          <p:nvPr/>
        </p:nvSpPr>
        <p:spPr>
          <a:xfrm>
            <a:off x="1183305" y="1245642"/>
            <a:ext cx="5775687" cy="56169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r>
              <a:rPr lang="ko-KR" altLang="en-US" sz="2650" dirty="0">
                <a:ea typeface="맑은 고딕"/>
                <a:cs typeface="Calibri"/>
              </a:rPr>
              <a:t>신뢰성이 깨짐</a:t>
            </a:r>
            <a:endParaRPr lang="ko-KR" sz="2650" dirty="0"/>
          </a:p>
        </p:txBody>
      </p:sp>
      <p:pic>
        <p:nvPicPr>
          <p:cNvPr id="2" name="그림 4" descr="텍스트, 사람이(가) 표시된 사진&#10;&#10;자동 생성된 설명">
            <a:extLst>
              <a:ext uri="{FF2B5EF4-FFF2-40B4-BE49-F238E27FC236}">
                <a16:creationId xmlns:a16="http://schemas.microsoft.com/office/drawing/2014/main" id="{8502F80B-D66C-392D-CBDC-793D198F3882}"/>
              </a:ext>
            </a:extLst>
          </p:cNvPr>
          <p:cNvPicPr>
            <a:picLocks noChangeAspect="1"/>
          </p:cNvPicPr>
          <p:nvPr/>
        </p:nvPicPr>
        <p:blipFill>
          <a:blip r:embed="rId2"/>
          <a:stretch>
            <a:fillRect/>
          </a:stretch>
        </p:blipFill>
        <p:spPr>
          <a:xfrm>
            <a:off x="3874476" y="2112797"/>
            <a:ext cx="4149969" cy="4058712"/>
          </a:xfrm>
          <a:prstGeom prst="rect">
            <a:avLst/>
          </a:prstGeom>
        </p:spPr>
      </p:pic>
    </p:spTree>
    <p:extLst>
      <p:ext uri="{BB962C8B-B14F-4D97-AF65-F5344CB8AC3E}">
        <p14:creationId xmlns:p14="http://schemas.microsoft.com/office/powerpoint/2010/main" val="76619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7803342" cy="600164"/>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인공지능의 윤리</a:t>
            </a: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4" name="그림 3">
            <a:extLst>
              <a:ext uri="{FF2B5EF4-FFF2-40B4-BE49-F238E27FC236}">
                <a16:creationId xmlns:a16="http://schemas.microsoft.com/office/drawing/2014/main" id="{C5629D8B-1F7C-AA5B-9D1E-57A7FDA0980B}"/>
              </a:ext>
            </a:extLst>
          </p:cNvPr>
          <p:cNvPicPr>
            <a:picLocks noChangeAspect="1"/>
          </p:cNvPicPr>
          <p:nvPr/>
        </p:nvPicPr>
        <p:blipFill rotWithShape="1">
          <a:blip r:embed="rId3"/>
          <a:srcRect t="21427" b="13037"/>
          <a:stretch/>
        </p:blipFill>
        <p:spPr>
          <a:xfrm>
            <a:off x="1209313" y="2346563"/>
            <a:ext cx="9773374" cy="3487174"/>
          </a:xfrm>
          <a:prstGeom prst="rect">
            <a:avLst/>
          </a:prstGeom>
        </p:spPr>
      </p:pic>
      <p:sp>
        <p:nvSpPr>
          <p:cNvPr id="5" name="TextBox 4">
            <a:extLst>
              <a:ext uri="{FF2B5EF4-FFF2-40B4-BE49-F238E27FC236}">
                <a16:creationId xmlns:a16="http://schemas.microsoft.com/office/drawing/2014/main" id="{AFDE8142-5753-AE52-8B73-B6B3B0C51E47}"/>
              </a:ext>
            </a:extLst>
          </p:cNvPr>
          <p:cNvSpPr txBox="1"/>
          <p:nvPr/>
        </p:nvSpPr>
        <p:spPr>
          <a:xfrm>
            <a:off x="5783611" y="493498"/>
            <a:ext cx="6024075" cy="1385187"/>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en-US" altLang="ko-KR" sz="2667">
                <a:ea typeface="NanumSquareRoundOTF Regular"/>
                <a:cs typeface="Calibri"/>
              </a:rPr>
              <a:t>(</a:t>
            </a:r>
            <a:r>
              <a:rPr lang="ko-KR" altLang="en-US" sz="2667">
                <a:ea typeface="NanumSquareRoundOTF Regular"/>
                <a:cs typeface="Calibri"/>
              </a:rPr>
              <a:t>초딩들 편견</a:t>
            </a:r>
            <a:r>
              <a:rPr lang="en-US" altLang="ko-KR" sz="2667">
                <a:ea typeface="NanumSquareRoundOTF Regular"/>
                <a:cs typeface="Calibri"/>
              </a:rPr>
              <a:t>, </a:t>
            </a:r>
            <a:r>
              <a:rPr lang="ko-KR" altLang="en-US" sz="2667">
                <a:ea typeface="NanumSquareRoundOTF Regular"/>
                <a:cs typeface="Calibri"/>
              </a:rPr>
              <a:t>편향이라는 단어 자체를 모를 수 있기 때문에 단어 설명도 필요</a:t>
            </a:r>
            <a:endParaRPr lang="en-US" altLang="ko-KR" sz="2667">
              <a:ea typeface="NanumSquareRoundOTF Regular"/>
              <a:cs typeface="Calibri"/>
            </a:endParaRPr>
          </a:p>
          <a:p>
            <a:pPr algn="ctr"/>
            <a:r>
              <a:rPr lang="ko-KR" altLang="en-US" sz="2667">
                <a:ea typeface="NanumSquareRoundOTF Regular"/>
                <a:cs typeface="Calibri"/>
              </a:rPr>
              <a:t>편견</a:t>
            </a:r>
            <a:r>
              <a:rPr lang="en-US" altLang="ko-KR" sz="2667">
                <a:ea typeface="NanumSquareRoundOTF Regular"/>
                <a:cs typeface="Calibri"/>
              </a:rPr>
              <a:t>, </a:t>
            </a:r>
            <a:r>
              <a:rPr lang="ko-KR" altLang="en-US" sz="2667">
                <a:ea typeface="NanumSquareRoundOTF Regular"/>
                <a:cs typeface="Calibri"/>
              </a:rPr>
              <a:t>편향의 예시 들면서 설명</a:t>
            </a:r>
            <a:r>
              <a:rPr lang="en-US" altLang="ko-KR" sz="2667">
                <a:ea typeface="NanumSquareRoundOTF Regular"/>
                <a:cs typeface="Calibri"/>
              </a:rPr>
              <a:t>)</a:t>
            </a:r>
            <a:endParaRPr lang="ko-KR" altLang="en-US" sz="2667">
              <a:ea typeface="NanumSquareRoundOTF Regular"/>
              <a:cs typeface="Calibri"/>
            </a:endParaRPr>
          </a:p>
        </p:txBody>
      </p:sp>
      <p:sp>
        <p:nvSpPr>
          <p:cNvPr id="6" name="화살표: 오각형 5">
            <a:extLst>
              <a:ext uri="{FF2B5EF4-FFF2-40B4-BE49-F238E27FC236}">
                <a16:creationId xmlns:a16="http://schemas.microsoft.com/office/drawing/2014/main" id="{D505F229-81D0-9FC2-D15E-6CDF9B1ED4E9}"/>
              </a:ext>
            </a:extLst>
          </p:cNvPr>
          <p:cNvSpPr/>
          <p:nvPr/>
        </p:nvSpPr>
        <p:spPr>
          <a:xfrm>
            <a:off x="797330" y="1375896"/>
            <a:ext cx="263950" cy="303813"/>
          </a:xfrm>
          <a:prstGeom prst="homePlate">
            <a:avLst>
              <a:gd name="adj" fmla="val 106849"/>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51BE55A-DA6C-FCF2-5656-4FD3B0280516}"/>
              </a:ext>
            </a:extLst>
          </p:cNvPr>
          <p:cNvSpPr txBox="1"/>
          <p:nvPr/>
        </p:nvSpPr>
        <p:spPr>
          <a:xfrm>
            <a:off x="929305" y="1245642"/>
            <a:ext cx="1493316"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편향성</a:t>
            </a:r>
          </a:p>
        </p:txBody>
      </p:sp>
    </p:spTree>
    <p:extLst>
      <p:ext uri="{BB962C8B-B14F-4D97-AF65-F5344CB8AC3E}">
        <p14:creationId xmlns:p14="http://schemas.microsoft.com/office/powerpoint/2010/main" val="34480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7803342" cy="600164"/>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인공지능의 윤리</a:t>
            </a: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6" name="화살표: 오각형 5">
            <a:extLst>
              <a:ext uri="{FF2B5EF4-FFF2-40B4-BE49-F238E27FC236}">
                <a16:creationId xmlns:a16="http://schemas.microsoft.com/office/drawing/2014/main" id="{D505F229-81D0-9FC2-D15E-6CDF9B1ED4E9}"/>
              </a:ext>
            </a:extLst>
          </p:cNvPr>
          <p:cNvSpPr/>
          <p:nvPr/>
        </p:nvSpPr>
        <p:spPr>
          <a:xfrm>
            <a:off x="797330" y="1375896"/>
            <a:ext cx="263950" cy="303813"/>
          </a:xfrm>
          <a:prstGeom prst="homePlate">
            <a:avLst>
              <a:gd name="adj" fmla="val 106849"/>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51BE55A-DA6C-FCF2-5656-4FD3B0280516}"/>
              </a:ext>
            </a:extLst>
          </p:cNvPr>
          <p:cNvSpPr txBox="1"/>
          <p:nvPr/>
        </p:nvSpPr>
        <p:spPr>
          <a:xfrm>
            <a:off x="929305" y="1245642"/>
            <a:ext cx="1493316"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편향성</a:t>
            </a:r>
          </a:p>
        </p:txBody>
      </p:sp>
      <p:pic>
        <p:nvPicPr>
          <p:cNvPr id="3" name="그림 2">
            <a:extLst>
              <a:ext uri="{FF2B5EF4-FFF2-40B4-BE49-F238E27FC236}">
                <a16:creationId xmlns:a16="http://schemas.microsoft.com/office/drawing/2014/main" id="{31A49BCB-FD36-AA2E-91F5-DCC3537F2D0B}"/>
              </a:ext>
            </a:extLst>
          </p:cNvPr>
          <p:cNvPicPr>
            <a:picLocks noChangeAspect="1"/>
          </p:cNvPicPr>
          <p:nvPr/>
        </p:nvPicPr>
        <p:blipFill>
          <a:blip r:embed="rId3"/>
          <a:stretch>
            <a:fillRect/>
          </a:stretch>
        </p:blipFill>
        <p:spPr>
          <a:xfrm>
            <a:off x="2554596" y="1679709"/>
            <a:ext cx="7056802" cy="4322291"/>
          </a:xfrm>
          <a:prstGeom prst="rect">
            <a:avLst/>
          </a:prstGeom>
        </p:spPr>
      </p:pic>
    </p:spTree>
    <p:extLst>
      <p:ext uri="{BB962C8B-B14F-4D97-AF65-F5344CB8AC3E}">
        <p14:creationId xmlns:p14="http://schemas.microsoft.com/office/powerpoint/2010/main" val="13766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7803342" cy="600164"/>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인공지능의 윤리</a:t>
            </a: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11" name="화살표: 오각형 10">
            <a:extLst>
              <a:ext uri="{FF2B5EF4-FFF2-40B4-BE49-F238E27FC236}">
                <a16:creationId xmlns:a16="http://schemas.microsoft.com/office/drawing/2014/main" id="{836B7112-C28F-E27A-3A30-3C0822E3B25A}"/>
              </a:ext>
            </a:extLst>
          </p:cNvPr>
          <p:cNvSpPr/>
          <p:nvPr/>
        </p:nvSpPr>
        <p:spPr>
          <a:xfrm>
            <a:off x="4740635" y="5271264"/>
            <a:ext cx="263950" cy="303813"/>
          </a:xfrm>
          <a:prstGeom prst="homePlate">
            <a:avLst>
              <a:gd name="adj" fmla="val 106849"/>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3F2B6E5C-0B73-FF12-E565-C0487C4077C3}"/>
              </a:ext>
            </a:extLst>
          </p:cNvPr>
          <p:cNvSpPr txBox="1"/>
          <p:nvPr/>
        </p:nvSpPr>
        <p:spPr>
          <a:xfrm>
            <a:off x="1947136" y="5960163"/>
            <a:ext cx="7720234"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이거 보면서 </a:t>
            </a:r>
            <a:r>
              <a:rPr lang="ko-KR" altLang="en-US" sz="2667" err="1">
                <a:ea typeface="NanumSquareRoundOTF Regular"/>
                <a:cs typeface="Calibri"/>
              </a:rPr>
              <a:t>딥페이크로</a:t>
            </a:r>
            <a:r>
              <a:rPr lang="ko-KR" altLang="en-US" sz="2667">
                <a:ea typeface="NanumSquareRoundOTF Regular"/>
                <a:cs typeface="Calibri"/>
              </a:rPr>
              <a:t> 악용할 수 있다고 설명 </a:t>
            </a:r>
          </a:p>
        </p:txBody>
      </p:sp>
      <p:pic>
        <p:nvPicPr>
          <p:cNvPr id="5" name="KakaoTalk_20220810_145016523">
            <a:hlinkClick r:id="" action="ppaction://media"/>
            <a:extLst>
              <a:ext uri="{FF2B5EF4-FFF2-40B4-BE49-F238E27FC236}">
                <a16:creationId xmlns:a16="http://schemas.microsoft.com/office/drawing/2014/main" id="{0B6A8A24-9444-D592-0B57-EB06A6C5780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35883" y="1457070"/>
            <a:ext cx="7720234" cy="4342632"/>
          </a:xfrm>
          <a:prstGeom prst="rect">
            <a:avLst/>
          </a:prstGeom>
        </p:spPr>
      </p:pic>
      <p:sp>
        <p:nvSpPr>
          <p:cNvPr id="6" name="화살표: 오각형 5">
            <a:extLst>
              <a:ext uri="{FF2B5EF4-FFF2-40B4-BE49-F238E27FC236}">
                <a16:creationId xmlns:a16="http://schemas.microsoft.com/office/drawing/2014/main" id="{956FDFF1-CA93-3D5E-D03C-CBADC6CDB690}"/>
              </a:ext>
            </a:extLst>
          </p:cNvPr>
          <p:cNvSpPr/>
          <p:nvPr/>
        </p:nvSpPr>
        <p:spPr>
          <a:xfrm>
            <a:off x="181161" y="1587324"/>
            <a:ext cx="263950" cy="303813"/>
          </a:xfrm>
          <a:prstGeom prst="homePlate">
            <a:avLst>
              <a:gd name="adj" fmla="val 106849"/>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452549B-2024-5117-8D10-22503191B289}"/>
              </a:ext>
            </a:extLst>
          </p:cNvPr>
          <p:cNvSpPr txBox="1"/>
          <p:nvPr/>
        </p:nvSpPr>
        <p:spPr>
          <a:xfrm>
            <a:off x="313136" y="1457070"/>
            <a:ext cx="2072312"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악용가능성</a:t>
            </a:r>
          </a:p>
        </p:txBody>
      </p:sp>
    </p:spTree>
    <p:extLst>
      <p:ext uri="{BB962C8B-B14F-4D97-AF65-F5344CB8AC3E}">
        <p14:creationId xmlns:p14="http://schemas.microsoft.com/office/powerpoint/2010/main" val="291080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7803342" cy="600164"/>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인공지능의 윤리</a:t>
            </a: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2" name="그림 1">
            <a:extLst>
              <a:ext uri="{FF2B5EF4-FFF2-40B4-BE49-F238E27FC236}">
                <a16:creationId xmlns:a16="http://schemas.microsoft.com/office/drawing/2014/main" id="{19EBD074-262A-73B1-D0CD-F49AC8264232}"/>
              </a:ext>
            </a:extLst>
          </p:cNvPr>
          <p:cNvPicPr>
            <a:picLocks noChangeAspect="1"/>
          </p:cNvPicPr>
          <p:nvPr/>
        </p:nvPicPr>
        <p:blipFill>
          <a:blip r:embed="rId3"/>
          <a:stretch>
            <a:fillRect/>
          </a:stretch>
        </p:blipFill>
        <p:spPr>
          <a:xfrm>
            <a:off x="1691946" y="1052574"/>
            <a:ext cx="8808107" cy="5394966"/>
          </a:xfrm>
          <a:prstGeom prst="rect">
            <a:avLst/>
          </a:prstGeom>
        </p:spPr>
      </p:pic>
      <p:sp>
        <p:nvSpPr>
          <p:cNvPr id="3" name="화살표: 오각형 2">
            <a:extLst>
              <a:ext uri="{FF2B5EF4-FFF2-40B4-BE49-F238E27FC236}">
                <a16:creationId xmlns:a16="http://schemas.microsoft.com/office/drawing/2014/main" id="{EC2260A5-70E2-758E-3C5A-5FB0D36E25B1}"/>
              </a:ext>
            </a:extLst>
          </p:cNvPr>
          <p:cNvSpPr/>
          <p:nvPr/>
        </p:nvSpPr>
        <p:spPr>
          <a:xfrm>
            <a:off x="797330" y="1375896"/>
            <a:ext cx="263950" cy="303813"/>
          </a:xfrm>
          <a:prstGeom prst="homePlate">
            <a:avLst>
              <a:gd name="adj" fmla="val 106849"/>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556B3711-9433-73E9-047C-57AEB9174064}"/>
              </a:ext>
            </a:extLst>
          </p:cNvPr>
          <p:cNvSpPr txBox="1"/>
          <p:nvPr/>
        </p:nvSpPr>
        <p:spPr>
          <a:xfrm>
            <a:off x="929305" y="1245642"/>
            <a:ext cx="1433158"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책임성</a:t>
            </a:r>
          </a:p>
        </p:txBody>
      </p:sp>
    </p:spTree>
    <p:extLst>
      <p:ext uri="{BB962C8B-B14F-4D97-AF65-F5344CB8AC3E}">
        <p14:creationId xmlns:p14="http://schemas.microsoft.com/office/powerpoint/2010/main" val="208726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인공지능의 윤리</a:t>
            </a: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2" name="그림 1">
            <a:extLst>
              <a:ext uri="{FF2B5EF4-FFF2-40B4-BE49-F238E27FC236}">
                <a16:creationId xmlns:a16="http://schemas.microsoft.com/office/drawing/2014/main" id="{92D55348-9AB2-ECB0-5B1B-BDB3501C01F9}"/>
              </a:ext>
            </a:extLst>
          </p:cNvPr>
          <p:cNvPicPr>
            <a:picLocks noChangeAspect="1"/>
          </p:cNvPicPr>
          <p:nvPr/>
        </p:nvPicPr>
        <p:blipFill>
          <a:blip r:embed="rId2"/>
          <a:stretch>
            <a:fillRect/>
          </a:stretch>
        </p:blipFill>
        <p:spPr>
          <a:xfrm>
            <a:off x="2035636" y="1354393"/>
            <a:ext cx="8120728" cy="4973948"/>
          </a:xfrm>
          <a:prstGeom prst="rect">
            <a:avLst/>
          </a:prstGeom>
        </p:spPr>
      </p:pic>
    </p:spTree>
    <p:extLst>
      <p:ext uri="{BB962C8B-B14F-4D97-AF65-F5344CB8AC3E}">
        <p14:creationId xmlns:p14="http://schemas.microsoft.com/office/powerpoint/2010/main" val="388508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윤리적 문제란</a:t>
            </a:r>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6" name="온라인 미디어 5" title="세상의 모든 법칙 - 트롤리 딜레마, 당신의 선택은?_#001">
            <a:hlinkClick r:id="" action="ppaction://media"/>
            <a:extLst>
              <a:ext uri="{FF2B5EF4-FFF2-40B4-BE49-F238E27FC236}">
                <a16:creationId xmlns:a16="http://schemas.microsoft.com/office/drawing/2014/main" id="{3E2BFEE5-2861-65B5-E7C1-67E161CABEAF}"/>
              </a:ext>
            </a:extLst>
          </p:cNvPr>
          <p:cNvPicPr>
            <a:picLocks noRot="1" noChangeAspect="1"/>
          </p:cNvPicPr>
          <p:nvPr>
            <a:videoFile r:link="rId1"/>
          </p:nvPr>
        </p:nvPicPr>
        <p:blipFill>
          <a:blip r:embed="rId3"/>
          <a:stretch>
            <a:fillRect/>
          </a:stretch>
        </p:blipFill>
        <p:spPr>
          <a:xfrm>
            <a:off x="2394309" y="1612100"/>
            <a:ext cx="7403382" cy="4182910"/>
          </a:xfrm>
          <a:prstGeom prst="rect">
            <a:avLst/>
          </a:prstGeom>
        </p:spPr>
      </p:pic>
    </p:spTree>
    <p:extLst>
      <p:ext uri="{BB962C8B-B14F-4D97-AF65-F5344CB8AC3E}">
        <p14:creationId xmlns:p14="http://schemas.microsoft.com/office/powerpoint/2010/main" val="407440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인공지능은 어떤 선택을 내려야 할까</a:t>
            </a:r>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3" name="그림 2" descr="텍스트, 사람이(가) 표시된 사진&#10;&#10;자동 생성된 설명">
            <a:extLst>
              <a:ext uri="{FF2B5EF4-FFF2-40B4-BE49-F238E27FC236}">
                <a16:creationId xmlns:a16="http://schemas.microsoft.com/office/drawing/2014/main" id="{3603E396-8B73-DB3D-4108-C4A706ECA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866" y="1846603"/>
            <a:ext cx="1167594" cy="3164793"/>
          </a:xfrm>
          <a:prstGeom prst="rect">
            <a:avLst/>
          </a:prstGeom>
        </p:spPr>
      </p:pic>
      <p:pic>
        <p:nvPicPr>
          <p:cNvPr id="5" name="그림 4" descr="텍스트, 장난감, 벡터그래픽이(가) 표시된 사진&#10;&#10;자동 생성된 설명">
            <a:extLst>
              <a:ext uri="{FF2B5EF4-FFF2-40B4-BE49-F238E27FC236}">
                <a16:creationId xmlns:a16="http://schemas.microsoft.com/office/drawing/2014/main" id="{86EF0591-B10A-BA6A-7865-11684E545CE0}"/>
              </a:ext>
            </a:extLst>
          </p:cNvPr>
          <p:cNvPicPr>
            <a:picLocks noChangeAspect="1"/>
          </p:cNvPicPr>
          <p:nvPr/>
        </p:nvPicPr>
        <p:blipFill rotWithShape="1">
          <a:blip r:embed="rId3">
            <a:extLst>
              <a:ext uri="{28A0092B-C50C-407E-A947-70E740481C1C}">
                <a14:useLocalDpi xmlns:a14="http://schemas.microsoft.com/office/drawing/2010/main" val="0"/>
              </a:ext>
            </a:extLst>
          </a:blip>
          <a:srcRect l="68050"/>
          <a:stretch/>
        </p:blipFill>
        <p:spPr>
          <a:xfrm>
            <a:off x="3370093" y="1694211"/>
            <a:ext cx="1797590" cy="3164793"/>
          </a:xfrm>
          <a:prstGeom prst="rect">
            <a:avLst/>
          </a:prstGeom>
        </p:spPr>
      </p:pic>
      <p:sp>
        <p:nvSpPr>
          <p:cNvPr id="9" name="TextBox 8">
            <a:extLst>
              <a:ext uri="{FF2B5EF4-FFF2-40B4-BE49-F238E27FC236}">
                <a16:creationId xmlns:a16="http://schemas.microsoft.com/office/drawing/2014/main" id="{FD4D0DFC-5C50-611F-3B6C-FE8F93E71EE4}"/>
              </a:ext>
            </a:extLst>
          </p:cNvPr>
          <p:cNvSpPr txBox="1"/>
          <p:nvPr/>
        </p:nvSpPr>
        <p:spPr>
          <a:xfrm>
            <a:off x="4849966" y="5525790"/>
            <a:ext cx="2710730"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선택해 봅시다</a:t>
            </a:r>
            <a:r>
              <a:rPr lang="en-US" altLang="ko-KR" sz="2667">
                <a:ea typeface="NanumSquareRoundOTF Regular"/>
                <a:cs typeface="Calibri"/>
              </a:rPr>
              <a:t>!</a:t>
            </a:r>
            <a:endParaRPr lang="ko-KR" altLang="en-US" sz="2667">
              <a:ea typeface="NanumSquareRoundOTF Regular"/>
              <a:cs typeface="Calibri"/>
            </a:endParaRPr>
          </a:p>
        </p:txBody>
      </p:sp>
      <p:sp>
        <p:nvSpPr>
          <p:cNvPr id="11" name="화살표: 오각형 10">
            <a:extLst>
              <a:ext uri="{FF2B5EF4-FFF2-40B4-BE49-F238E27FC236}">
                <a16:creationId xmlns:a16="http://schemas.microsoft.com/office/drawing/2014/main" id="{836B7112-C28F-E27A-3A30-3C0822E3B25A}"/>
              </a:ext>
            </a:extLst>
          </p:cNvPr>
          <p:cNvSpPr/>
          <p:nvPr/>
        </p:nvSpPr>
        <p:spPr>
          <a:xfrm>
            <a:off x="4849966" y="5656044"/>
            <a:ext cx="263950" cy="303813"/>
          </a:xfrm>
          <a:prstGeom prst="homePlate">
            <a:avLst>
              <a:gd name="adj" fmla="val 106849"/>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ECC05018-1EF1-F8C7-05F4-F4AE070E6B45}"/>
              </a:ext>
            </a:extLst>
          </p:cNvPr>
          <p:cNvSpPr txBox="1"/>
          <p:nvPr/>
        </p:nvSpPr>
        <p:spPr>
          <a:xfrm>
            <a:off x="4222309" y="5021103"/>
            <a:ext cx="3747382" cy="584775"/>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en-US" altLang="ko-KR" sz="2800">
                <a:ea typeface="NanumSquareRoundOTF Regular"/>
                <a:cs typeface="Calibri"/>
              </a:rPr>
              <a:t>“</a:t>
            </a:r>
            <a:r>
              <a:rPr lang="ko-KR" altLang="en-US" sz="2800">
                <a:ea typeface="NanumSquareRoundOTF Regular"/>
                <a:cs typeface="Calibri"/>
              </a:rPr>
              <a:t>모럴 머신</a:t>
            </a:r>
            <a:r>
              <a:rPr lang="en-US" altLang="ko-KR" sz="2800">
                <a:ea typeface="NanumSquareRoundOTF Regular"/>
                <a:cs typeface="Calibri"/>
              </a:rPr>
              <a:t>＂</a:t>
            </a:r>
            <a:endParaRPr lang="ko-KR" altLang="en-US" sz="2667">
              <a:ea typeface="NanumSquareRoundOTF Regular"/>
              <a:cs typeface="Calibri"/>
            </a:endParaRPr>
          </a:p>
        </p:txBody>
      </p:sp>
    </p:spTree>
    <p:extLst>
      <p:ext uri="{BB962C8B-B14F-4D97-AF65-F5344CB8AC3E}">
        <p14:creationId xmlns:p14="http://schemas.microsoft.com/office/powerpoint/2010/main" val="417269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7803342" cy="600164"/>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앞으로 인공지능은 어떻게 발전해 나가야 할까</a:t>
            </a:r>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6" name="그림 5" descr="사람, 가장이(가) 표시된 사진&#10;&#10;자동 생성된 설명">
            <a:extLst>
              <a:ext uri="{FF2B5EF4-FFF2-40B4-BE49-F238E27FC236}">
                <a16:creationId xmlns:a16="http://schemas.microsoft.com/office/drawing/2014/main" id="{07683BCD-C239-D3E4-3F0C-90BBCAFFB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25" y="1534467"/>
            <a:ext cx="6000750" cy="3375422"/>
          </a:xfrm>
          <a:prstGeom prst="rect">
            <a:avLst/>
          </a:prstGeom>
        </p:spPr>
      </p:pic>
      <p:sp>
        <p:nvSpPr>
          <p:cNvPr id="9" name="TextBox 8">
            <a:extLst>
              <a:ext uri="{FF2B5EF4-FFF2-40B4-BE49-F238E27FC236}">
                <a16:creationId xmlns:a16="http://schemas.microsoft.com/office/drawing/2014/main" id="{83973277-8F08-A3F4-E024-457591C2F82D}"/>
              </a:ext>
            </a:extLst>
          </p:cNvPr>
          <p:cNvSpPr txBox="1"/>
          <p:nvPr/>
        </p:nvSpPr>
        <p:spPr>
          <a:xfrm>
            <a:off x="4415625" y="5457748"/>
            <a:ext cx="3928275" cy="56432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r>
              <a:rPr lang="ko-KR" altLang="en-US" sz="2667">
                <a:ea typeface="NanumSquareRoundOTF Regular"/>
                <a:cs typeface="Calibri"/>
              </a:rPr>
              <a:t>여러분들의 역할이 중요</a:t>
            </a:r>
            <a:r>
              <a:rPr lang="en-US" altLang="ko-KR" sz="2667">
                <a:ea typeface="NanumSquareRoundOTF Regular"/>
                <a:cs typeface="Calibri"/>
              </a:rPr>
              <a:t>!</a:t>
            </a:r>
            <a:endParaRPr lang="ko-KR" altLang="en-US" sz="2667">
              <a:ea typeface="NanumSquareRoundOTF Regular"/>
              <a:cs typeface="Calibri"/>
            </a:endParaRPr>
          </a:p>
        </p:txBody>
      </p:sp>
      <p:sp>
        <p:nvSpPr>
          <p:cNvPr id="10" name="화살표: 오각형 9">
            <a:extLst>
              <a:ext uri="{FF2B5EF4-FFF2-40B4-BE49-F238E27FC236}">
                <a16:creationId xmlns:a16="http://schemas.microsoft.com/office/drawing/2014/main" id="{A83A6958-D092-2F12-8A43-CBF67D96E510}"/>
              </a:ext>
            </a:extLst>
          </p:cNvPr>
          <p:cNvSpPr/>
          <p:nvPr/>
        </p:nvSpPr>
        <p:spPr>
          <a:xfrm>
            <a:off x="4274820" y="5530314"/>
            <a:ext cx="324746" cy="378996"/>
          </a:xfrm>
          <a:prstGeom prst="homePlate">
            <a:avLst>
              <a:gd name="adj" fmla="val 106849"/>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5717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E6B3B3D0-9160-41B9-A0C2-51519BAF3319}"/>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9" name="직사각형 8">
            <a:extLst>
              <a:ext uri="{FF2B5EF4-FFF2-40B4-BE49-F238E27FC236}">
                <a16:creationId xmlns:a16="http://schemas.microsoft.com/office/drawing/2014/main" id="{01CF0E14-18AD-3736-E389-CE1EB65BC9DB}"/>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TextBox 11">
            <a:extLst>
              <a:ext uri="{FF2B5EF4-FFF2-40B4-BE49-F238E27FC236}">
                <a16:creationId xmlns:a16="http://schemas.microsoft.com/office/drawing/2014/main" id="{FA447A6F-8400-992F-A234-017F9EB2F13E}"/>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a:rPr>
              <a:t>인공지능이란?</a:t>
            </a:r>
            <a:endParaRPr lang="en-US" altLang="ko-KR" sz="3300" b="1" kern="500" spc="-83">
              <a:solidFill>
                <a:srgbClr val="002060"/>
              </a:solidFill>
              <a:latin typeface="나눔스퀘어라운드 ExtraBold" panose="020B0600000101010101" pitchFamily="50" charset="-127"/>
              <a:ea typeface="나눔스퀘어라운드 ExtraBold"/>
            </a:endParaRPr>
          </a:p>
        </p:txBody>
      </p:sp>
      <p:sp>
        <p:nvSpPr>
          <p:cNvPr id="7" name="TextBox 6">
            <a:extLst>
              <a:ext uri="{FF2B5EF4-FFF2-40B4-BE49-F238E27FC236}">
                <a16:creationId xmlns:a16="http://schemas.microsoft.com/office/drawing/2014/main" id="{548852AA-B63A-AFCB-99EC-3DC0599977F4}"/>
              </a:ext>
            </a:extLst>
          </p:cNvPr>
          <p:cNvSpPr txBox="1"/>
          <p:nvPr/>
        </p:nvSpPr>
        <p:spPr>
          <a:xfrm>
            <a:off x="2258377" y="5620435"/>
            <a:ext cx="7675245" cy="646331"/>
          </a:xfrm>
          <a:prstGeom prst="rect">
            <a:avLst/>
          </a:prstGeom>
          <a:noFill/>
        </p:spPr>
        <p:txBody>
          <a:bodyPr wrap="square">
            <a:spAutoFit/>
          </a:bodyPr>
          <a:lstStyle/>
          <a:p>
            <a:r>
              <a:rPr lang="ko-KR" altLang="en-US"/>
              <a:t>https://www.playsw.or.kr/artificial/view/playswtv/673?currentTab=ai_data_video&amp;path=artificial</a:t>
            </a:r>
          </a:p>
        </p:txBody>
      </p:sp>
      <p:pic>
        <p:nvPicPr>
          <p:cNvPr id="11" name="그림 10">
            <a:extLst>
              <a:ext uri="{FF2B5EF4-FFF2-40B4-BE49-F238E27FC236}">
                <a16:creationId xmlns:a16="http://schemas.microsoft.com/office/drawing/2014/main" id="{62B3DBE3-03CF-1E8C-6102-50B2DB53D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738" y="1337128"/>
            <a:ext cx="7422523" cy="4183743"/>
          </a:xfrm>
          <a:prstGeom prst="rect">
            <a:avLst/>
          </a:prstGeom>
        </p:spPr>
      </p:pic>
    </p:spTree>
    <p:extLst>
      <p:ext uri="{BB962C8B-B14F-4D97-AF65-F5344CB8AC3E}">
        <p14:creationId xmlns:p14="http://schemas.microsoft.com/office/powerpoint/2010/main" val="281465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99947" y="271198"/>
            <a:ext cx="8160227" cy="1025922"/>
          </a:xfrm>
          <a:prstGeom prst="rect">
            <a:avLst/>
          </a:prstGeom>
          <a:noFill/>
        </p:spPr>
        <p:txBody>
          <a:bodyPr wrap="square" lIns="91440" tIns="45720" rIns="91440" bIns="45720" rtlCol="0" anchor="t">
            <a:spAutoFit/>
          </a:bodyPr>
          <a:lstStyle/>
          <a:p>
            <a:pPr>
              <a:spcBef>
                <a:spcPts val="833"/>
              </a:spcBef>
            </a:pPr>
            <a:r>
              <a:rPr lang="ko-KR" altLang="en-US" sz="3600" b="1">
                <a:solidFill>
                  <a:srgbClr val="002060"/>
                </a:solidFill>
                <a:latin typeface="나눔스퀘어라운드 ExtraBold"/>
                <a:ea typeface="맑은 고딕"/>
              </a:rPr>
              <a:t>QUIZ!</a:t>
            </a:r>
          </a:p>
          <a:p>
            <a:pPr>
              <a:spcBef>
                <a:spcPts val="833"/>
              </a:spcBef>
            </a:pPr>
            <a:endParaRPr lang="en-US" altLang="ko-K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grpSp>
        <p:nvGrpSpPr>
          <p:cNvPr id="4" name="Group 3">
            <a:extLst>
              <a:ext uri="{FF2B5EF4-FFF2-40B4-BE49-F238E27FC236}">
                <a16:creationId xmlns:a16="http://schemas.microsoft.com/office/drawing/2014/main" id="{F7C89195-CC9B-26EC-85C4-4922C4FFCDAE}"/>
              </a:ext>
            </a:extLst>
          </p:cNvPr>
          <p:cNvGrpSpPr/>
          <p:nvPr/>
        </p:nvGrpSpPr>
        <p:grpSpPr>
          <a:xfrm>
            <a:off x="1739632" y="1462492"/>
            <a:ext cx="9327373" cy="4188898"/>
            <a:chOff x="1025860" y="604037"/>
            <a:chExt cx="9558866" cy="4471640"/>
          </a:xfrm>
        </p:grpSpPr>
        <p:pic>
          <p:nvPicPr>
            <p:cNvPr id="3" name="Picture 3">
              <a:extLst>
                <a:ext uri="{FF2B5EF4-FFF2-40B4-BE49-F238E27FC236}">
                  <a16:creationId xmlns:a16="http://schemas.microsoft.com/office/drawing/2014/main" id="{AD850252-A9A5-385A-9FE3-764D259EEAC2}"/>
                </a:ext>
              </a:extLst>
            </p:cNvPr>
            <p:cNvPicPr>
              <a:picLocks noChangeAspect="1"/>
            </p:cNvPicPr>
            <p:nvPr/>
          </p:nvPicPr>
          <p:blipFill>
            <a:blip r:embed="rId3"/>
            <a:stretch>
              <a:fillRect/>
            </a:stretch>
          </p:blipFill>
          <p:spPr>
            <a:xfrm>
              <a:off x="1025860" y="604037"/>
              <a:ext cx="9558866" cy="4357287"/>
            </a:xfrm>
            <a:prstGeom prst="rect">
              <a:avLst/>
            </a:prstGeom>
          </p:spPr>
        </p:pic>
        <p:sp>
          <p:nvSpPr>
            <p:cNvPr id="37" name="TextBox 36">
              <a:extLst>
                <a:ext uri="{FF2B5EF4-FFF2-40B4-BE49-F238E27FC236}">
                  <a16:creationId xmlns:a16="http://schemas.microsoft.com/office/drawing/2014/main" id="{CD032D21-9CBB-DCE2-4319-F0B68132C506}"/>
                </a:ext>
              </a:extLst>
            </p:cNvPr>
            <p:cNvSpPr txBox="1"/>
            <p:nvPr/>
          </p:nvSpPr>
          <p:spPr>
            <a:xfrm>
              <a:off x="2924079" y="4320010"/>
              <a:ext cx="540408" cy="7556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ea typeface="맑은 고딕"/>
                </a:rPr>
                <a:t>?</a:t>
              </a:r>
              <a:endParaRPr lang="en-US" sz="4000" b="1"/>
            </a:p>
          </p:txBody>
        </p:sp>
        <p:pic>
          <p:nvPicPr>
            <p:cNvPr id="36" name="그래픽 24" descr="머리 안의 뇌 윤곽선">
              <a:extLst>
                <a:ext uri="{FF2B5EF4-FFF2-40B4-BE49-F238E27FC236}">
                  <a16:creationId xmlns:a16="http://schemas.microsoft.com/office/drawing/2014/main" id="{B371B0A5-80C2-D7ED-F38C-C4ED821FB0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15030" y="2783666"/>
              <a:ext cx="1637108" cy="1637108"/>
            </a:xfrm>
            <a:prstGeom prst="rect">
              <a:avLst/>
            </a:prstGeom>
          </p:spPr>
        </p:pic>
      </p:grpSp>
      <p:sp>
        <p:nvSpPr>
          <p:cNvPr id="5" name="TextBox 4">
            <a:extLst>
              <a:ext uri="{FF2B5EF4-FFF2-40B4-BE49-F238E27FC236}">
                <a16:creationId xmlns:a16="http://schemas.microsoft.com/office/drawing/2014/main" id="{770E57FB-654B-6BA2-8A46-789ACBBDF8AB}"/>
              </a:ext>
            </a:extLst>
          </p:cNvPr>
          <p:cNvSpPr txBox="1"/>
          <p:nvPr/>
        </p:nvSpPr>
        <p:spPr>
          <a:xfrm>
            <a:off x="7198005" y="2406569"/>
            <a:ext cx="20979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문제 해결과 탐색</a:t>
            </a:r>
          </a:p>
        </p:txBody>
      </p:sp>
      <p:sp>
        <p:nvSpPr>
          <p:cNvPr id="9" name="TextBox 8">
            <a:extLst>
              <a:ext uri="{FF2B5EF4-FFF2-40B4-BE49-F238E27FC236}">
                <a16:creationId xmlns:a16="http://schemas.microsoft.com/office/drawing/2014/main" id="{C5F0E5CB-25C0-D3E2-8DE2-0C36E707D368}"/>
              </a:ext>
            </a:extLst>
          </p:cNvPr>
          <p:cNvSpPr txBox="1"/>
          <p:nvPr/>
        </p:nvSpPr>
        <p:spPr>
          <a:xfrm>
            <a:off x="7960004" y="2888847"/>
            <a:ext cx="6703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인식</a:t>
            </a:r>
          </a:p>
        </p:txBody>
      </p:sp>
      <p:sp>
        <p:nvSpPr>
          <p:cNvPr id="10" name="TextBox 9">
            <a:extLst>
              <a:ext uri="{FF2B5EF4-FFF2-40B4-BE49-F238E27FC236}">
                <a16:creationId xmlns:a16="http://schemas.microsoft.com/office/drawing/2014/main" id="{03027BF7-8C65-8A1B-037D-3D66DC7D5DB5}"/>
              </a:ext>
            </a:extLst>
          </p:cNvPr>
          <p:cNvSpPr txBox="1"/>
          <p:nvPr/>
        </p:nvSpPr>
        <p:spPr>
          <a:xfrm>
            <a:off x="8056461" y="3380771"/>
            <a:ext cx="6607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학습</a:t>
            </a:r>
          </a:p>
        </p:txBody>
      </p:sp>
      <p:sp>
        <p:nvSpPr>
          <p:cNvPr id="11" name="TextBox 10">
            <a:extLst>
              <a:ext uri="{FF2B5EF4-FFF2-40B4-BE49-F238E27FC236}">
                <a16:creationId xmlns:a16="http://schemas.microsoft.com/office/drawing/2014/main" id="{9BCAB69E-7EBC-A9CB-38A1-78E986454EFB}"/>
              </a:ext>
            </a:extLst>
          </p:cNvPr>
          <p:cNvSpPr txBox="1"/>
          <p:nvPr/>
        </p:nvSpPr>
        <p:spPr>
          <a:xfrm>
            <a:off x="7738156" y="4152416"/>
            <a:ext cx="20979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논리적 추론</a:t>
            </a:r>
          </a:p>
        </p:txBody>
      </p:sp>
      <p:sp>
        <p:nvSpPr>
          <p:cNvPr id="13" name="TextBox 12">
            <a:extLst>
              <a:ext uri="{FF2B5EF4-FFF2-40B4-BE49-F238E27FC236}">
                <a16:creationId xmlns:a16="http://schemas.microsoft.com/office/drawing/2014/main" id="{2CE54610-8DBA-A803-99BA-051BEAB38AE9}"/>
              </a:ext>
            </a:extLst>
          </p:cNvPr>
          <p:cNvSpPr txBox="1"/>
          <p:nvPr/>
        </p:nvSpPr>
        <p:spPr>
          <a:xfrm rot="20400000">
            <a:off x="5033569" y="3659951"/>
            <a:ext cx="5377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맑은 고딕"/>
              </a:rPr>
              <a:t>AI</a:t>
            </a:r>
            <a:endParaRPr lang="en-US" b="1"/>
          </a:p>
        </p:txBody>
      </p:sp>
      <p:pic>
        <p:nvPicPr>
          <p:cNvPr id="15" name="그림 25" descr="텍스트, 장치, 게이지, 조종판이(가) 표시된 사진&#10;&#10;자동 생성된 설명">
            <a:extLst>
              <a:ext uri="{FF2B5EF4-FFF2-40B4-BE49-F238E27FC236}">
                <a16:creationId xmlns:a16="http://schemas.microsoft.com/office/drawing/2014/main" id="{5E592406-522D-A63E-38D2-7C5192F01275}"/>
              </a:ext>
            </a:extLst>
          </p:cNvPr>
          <p:cNvPicPr>
            <a:picLocks noChangeAspect="1"/>
          </p:cNvPicPr>
          <p:nvPr/>
        </p:nvPicPr>
        <p:blipFill rotWithShape="1">
          <a:blip r:embed="rId6">
            <a:extLst>
              <a:ext uri="{28A0092B-C50C-407E-A947-70E740481C1C}">
                <a14:useLocalDpi xmlns:a14="http://schemas.microsoft.com/office/drawing/2010/main" val="0"/>
              </a:ext>
            </a:extLst>
          </a:blip>
          <a:srcRect l="56372" r="23447"/>
          <a:stretch/>
        </p:blipFill>
        <p:spPr>
          <a:xfrm>
            <a:off x="304545" y="1714124"/>
            <a:ext cx="1408007" cy="1463359"/>
          </a:xfrm>
          <a:prstGeom prst="rect">
            <a:avLst/>
          </a:prstGeom>
        </p:spPr>
      </p:pic>
      <p:sp>
        <p:nvSpPr>
          <p:cNvPr id="16" name="Speech Bubble: Rectangle with Corners Rounded 15">
            <a:extLst>
              <a:ext uri="{FF2B5EF4-FFF2-40B4-BE49-F238E27FC236}">
                <a16:creationId xmlns:a16="http://schemas.microsoft.com/office/drawing/2014/main" id="{03465EA2-E295-3EF9-B618-C3A611E0436C}"/>
              </a:ext>
            </a:extLst>
          </p:cNvPr>
          <p:cNvSpPr/>
          <p:nvPr/>
        </p:nvSpPr>
        <p:spPr>
          <a:xfrm>
            <a:off x="1732344" y="1039234"/>
            <a:ext cx="4359795" cy="675189"/>
          </a:xfrm>
          <a:prstGeom prst="wedgeRoundRectCallout">
            <a:avLst>
              <a:gd name="adj1" fmla="val -46652"/>
              <a:gd name="adj2" fmla="val 97225"/>
              <a:gd name="adj3" fmla="val 16667"/>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ea typeface="맑은 고딕"/>
              </a:rPr>
              <a:t>1. 인공지능의</a:t>
            </a:r>
            <a:r>
              <a:rPr lang="en-US" b="1">
                <a:solidFill>
                  <a:schemeClr val="tx1"/>
                </a:solidFill>
                <a:ea typeface="맑은 고딕"/>
              </a:rPr>
              <a:t> 4</a:t>
            </a:r>
            <a:r>
              <a:rPr lang="ko-KR" altLang="en-US" b="1">
                <a:solidFill>
                  <a:schemeClr val="tx1"/>
                </a:solidFill>
                <a:ea typeface="맑은 고딕"/>
              </a:rPr>
              <a:t>가지</a:t>
            </a:r>
            <a:r>
              <a:rPr lang="en-US" b="1">
                <a:solidFill>
                  <a:schemeClr val="tx1"/>
                </a:solidFill>
                <a:ea typeface="맑은 고딕"/>
              </a:rPr>
              <a:t> </a:t>
            </a:r>
            <a:r>
              <a:rPr lang="ko-KR" altLang="en-US" b="1">
                <a:solidFill>
                  <a:schemeClr val="tx1"/>
                </a:solidFill>
                <a:ea typeface="맑은 고딕"/>
              </a:rPr>
              <a:t>과정을</a:t>
            </a:r>
            <a:r>
              <a:rPr lang="en-US" b="1">
                <a:solidFill>
                  <a:schemeClr val="tx1"/>
                </a:solidFill>
                <a:ea typeface="맑은 고딕"/>
              </a:rPr>
              <a:t> </a:t>
            </a:r>
            <a:r>
              <a:rPr lang="ko-KR" altLang="en-US" b="1">
                <a:solidFill>
                  <a:schemeClr val="tx1"/>
                </a:solidFill>
                <a:ea typeface="맑은 고딕"/>
              </a:rPr>
              <a:t>말해보세요.</a:t>
            </a:r>
            <a:endParaRPr lang="en-US" b="1">
              <a:solidFill>
                <a:schemeClr val="tx1"/>
              </a:solidFill>
              <a:ea typeface="맑은 고딕"/>
            </a:endParaRPr>
          </a:p>
        </p:txBody>
      </p:sp>
    </p:spTree>
    <p:extLst>
      <p:ext uri="{BB962C8B-B14F-4D97-AF65-F5344CB8AC3E}">
        <p14:creationId xmlns:p14="http://schemas.microsoft.com/office/powerpoint/2010/main" val="157879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13136" y="444818"/>
            <a:ext cx="7803342" cy="600164"/>
          </a:xfrm>
          <a:prstGeom prst="rect">
            <a:avLst/>
          </a:prstGeom>
          <a:noFill/>
        </p:spPr>
        <p:txBody>
          <a:bodyPr wrap="square" lIns="91440" tIns="45720" rIns="91440" bIns="45720" rtlCol="0" anchor="t">
            <a:spAutoFit/>
          </a:bodyPr>
          <a:lstStyle/>
          <a:p>
            <a:pPr>
              <a:spcBef>
                <a:spcPts val="833"/>
              </a:spcBef>
            </a:pPr>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QUIZ</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13" name="직사각형 12">
            <a:extLst>
              <a:ext uri="{FF2B5EF4-FFF2-40B4-BE49-F238E27FC236}">
                <a16:creationId xmlns:a16="http://schemas.microsoft.com/office/drawing/2014/main" id="{77CFE73B-A438-A96D-0674-8BB15542ED53}"/>
              </a:ext>
            </a:extLst>
          </p:cNvPr>
          <p:cNvSpPr/>
          <p:nvPr/>
        </p:nvSpPr>
        <p:spPr>
          <a:xfrm>
            <a:off x="1444493" y="3346997"/>
            <a:ext cx="2822826" cy="656283"/>
          </a:xfrm>
          <a:prstGeom prst="rect">
            <a:avLst/>
          </a:prstGeom>
          <a:solidFill>
            <a:srgbClr val="434D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2400" b="1">
                <a:solidFill>
                  <a:schemeClr val="bg1"/>
                </a:solidFill>
                <a:latin typeface="NanumSquareRoundOTF Regular" panose="020B0600000101010101" pitchFamily="34" charset="-127"/>
                <a:ea typeface="NanumSquareRoundOTF Regular" panose="020B0600000101010101" pitchFamily="34" charset="-127"/>
              </a:rPr>
              <a:t>인공지능의 윤리</a:t>
            </a:r>
            <a:endParaRPr kumimoji="1" lang="ko-Kore-KR" altLang="en-US" sz="2400" b="1">
              <a:solidFill>
                <a:schemeClr val="bg1"/>
              </a:solidFill>
              <a:latin typeface="NanumSquareRoundOTF Regular" panose="020B0600000101010101" pitchFamily="34" charset="-127"/>
              <a:ea typeface="NanumSquareRoundOTF Regular" panose="020B0600000101010101" pitchFamily="34" charset="-127"/>
            </a:endParaRPr>
          </a:p>
        </p:txBody>
      </p:sp>
      <p:sp>
        <p:nvSpPr>
          <p:cNvPr id="18" name="직사각형 17">
            <a:extLst>
              <a:ext uri="{FF2B5EF4-FFF2-40B4-BE49-F238E27FC236}">
                <a16:creationId xmlns:a16="http://schemas.microsoft.com/office/drawing/2014/main" id="{F9291D17-8947-8AC7-0A32-6B62E3B715FB}"/>
              </a:ext>
            </a:extLst>
          </p:cNvPr>
          <p:cNvSpPr/>
          <p:nvPr/>
        </p:nvSpPr>
        <p:spPr>
          <a:xfrm>
            <a:off x="7191935" y="1753711"/>
            <a:ext cx="2766630" cy="820288"/>
          </a:xfrm>
          <a:prstGeom prst="rect">
            <a:avLst/>
          </a:prstGeom>
          <a:solidFill>
            <a:srgbClr val="434DFF">
              <a:alpha val="1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ko-Kore-KR" altLang="en-US" sz="2400">
              <a:solidFill>
                <a:schemeClr val="tx1"/>
              </a:solidFill>
              <a:latin typeface="NanumSquareRoundOTF Regular" panose="020B0600000101010101" pitchFamily="34" charset="-127"/>
              <a:ea typeface="NanumSquareRoundOTF Regular" panose="020B0600000101010101" pitchFamily="34" charset="-127"/>
            </a:endParaRPr>
          </a:p>
        </p:txBody>
      </p:sp>
      <p:sp>
        <p:nvSpPr>
          <p:cNvPr id="19" name="직사각형 18">
            <a:extLst>
              <a:ext uri="{FF2B5EF4-FFF2-40B4-BE49-F238E27FC236}">
                <a16:creationId xmlns:a16="http://schemas.microsoft.com/office/drawing/2014/main" id="{7A10A735-810E-040A-F8DB-9A6B71443B87}"/>
              </a:ext>
            </a:extLst>
          </p:cNvPr>
          <p:cNvSpPr/>
          <p:nvPr/>
        </p:nvSpPr>
        <p:spPr>
          <a:xfrm>
            <a:off x="7191935" y="5303137"/>
            <a:ext cx="2766630" cy="820288"/>
          </a:xfrm>
          <a:prstGeom prst="rect">
            <a:avLst/>
          </a:prstGeom>
          <a:solidFill>
            <a:srgbClr val="434DFF">
              <a:alpha val="1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ko-Kore-KR" altLang="en-US" sz="2400">
              <a:solidFill>
                <a:schemeClr val="tx1"/>
              </a:solidFill>
              <a:latin typeface="NanumSquareRoundOTF Regular" panose="020B0600000101010101" pitchFamily="34" charset="-127"/>
              <a:ea typeface="NanumSquareRoundOTF Regular" panose="020B0600000101010101" pitchFamily="34" charset="-127"/>
            </a:endParaRPr>
          </a:p>
        </p:txBody>
      </p:sp>
      <p:sp>
        <p:nvSpPr>
          <p:cNvPr id="20" name="직사각형 19">
            <a:extLst>
              <a:ext uri="{FF2B5EF4-FFF2-40B4-BE49-F238E27FC236}">
                <a16:creationId xmlns:a16="http://schemas.microsoft.com/office/drawing/2014/main" id="{0F3F73F4-3BBF-6AF3-A087-2664DB1D63FF}"/>
              </a:ext>
            </a:extLst>
          </p:cNvPr>
          <p:cNvSpPr/>
          <p:nvPr/>
        </p:nvSpPr>
        <p:spPr>
          <a:xfrm>
            <a:off x="7191935" y="4119995"/>
            <a:ext cx="2766630" cy="820288"/>
          </a:xfrm>
          <a:prstGeom prst="rect">
            <a:avLst/>
          </a:prstGeom>
          <a:solidFill>
            <a:srgbClr val="434DFF">
              <a:alpha val="1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ko-Kore-KR" altLang="en-US" sz="2400">
              <a:solidFill>
                <a:schemeClr val="tx1"/>
              </a:solidFill>
              <a:latin typeface="NanumSquareRoundOTF Regular" panose="020B0600000101010101" pitchFamily="34" charset="-127"/>
              <a:ea typeface="NanumSquareRoundOTF Regular" panose="020B0600000101010101" pitchFamily="34" charset="-127"/>
            </a:endParaRPr>
          </a:p>
        </p:txBody>
      </p:sp>
      <p:sp>
        <p:nvSpPr>
          <p:cNvPr id="24" name="직사각형 23">
            <a:extLst>
              <a:ext uri="{FF2B5EF4-FFF2-40B4-BE49-F238E27FC236}">
                <a16:creationId xmlns:a16="http://schemas.microsoft.com/office/drawing/2014/main" id="{EFC678A2-E783-781C-6E07-52BBA6233D53}"/>
              </a:ext>
            </a:extLst>
          </p:cNvPr>
          <p:cNvSpPr/>
          <p:nvPr/>
        </p:nvSpPr>
        <p:spPr>
          <a:xfrm>
            <a:off x="7191935" y="2936853"/>
            <a:ext cx="2766630" cy="820288"/>
          </a:xfrm>
          <a:prstGeom prst="rect">
            <a:avLst/>
          </a:prstGeom>
          <a:solidFill>
            <a:srgbClr val="434DFF">
              <a:alpha val="1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ko-Kore-KR" altLang="en-US" sz="2400">
              <a:solidFill>
                <a:schemeClr val="tx1"/>
              </a:solidFill>
              <a:latin typeface="NanumSquareRoundOTF Regular" panose="020B0600000101010101" pitchFamily="34" charset="-127"/>
              <a:ea typeface="NanumSquareRoundOTF Regular" panose="020B0600000101010101" pitchFamily="34" charset="-127"/>
            </a:endParaRPr>
          </a:p>
        </p:txBody>
      </p:sp>
      <p:pic>
        <p:nvPicPr>
          <p:cNvPr id="25" name="그림 24" descr="텍스트, 장치, 게이지, 조종판이(가) 표시된 사진&#10;&#10;자동 생성된 설명">
            <a:extLst>
              <a:ext uri="{FF2B5EF4-FFF2-40B4-BE49-F238E27FC236}">
                <a16:creationId xmlns:a16="http://schemas.microsoft.com/office/drawing/2014/main" id="{F056A5AA-23D5-24D8-E11C-2C5D03D37554}"/>
              </a:ext>
            </a:extLst>
          </p:cNvPr>
          <p:cNvPicPr>
            <a:picLocks noChangeAspect="1"/>
          </p:cNvPicPr>
          <p:nvPr/>
        </p:nvPicPr>
        <p:blipFill rotWithShape="1">
          <a:blip r:embed="rId2">
            <a:extLst>
              <a:ext uri="{28A0092B-C50C-407E-A947-70E740481C1C}">
                <a14:useLocalDpi xmlns:a14="http://schemas.microsoft.com/office/drawing/2010/main" val="0"/>
              </a:ext>
            </a:extLst>
          </a:blip>
          <a:srcRect r="82841"/>
          <a:stretch/>
        </p:blipFill>
        <p:spPr>
          <a:xfrm>
            <a:off x="5994731" y="1432175"/>
            <a:ext cx="1197204" cy="1463359"/>
          </a:xfrm>
          <a:prstGeom prst="rect">
            <a:avLst/>
          </a:prstGeom>
        </p:spPr>
      </p:pic>
      <p:pic>
        <p:nvPicPr>
          <p:cNvPr id="27" name="그림 26" descr="텍스트, 장치, 게이지, 조종판이(가) 표시된 사진&#10;&#10;자동 생성된 설명">
            <a:extLst>
              <a:ext uri="{FF2B5EF4-FFF2-40B4-BE49-F238E27FC236}">
                <a16:creationId xmlns:a16="http://schemas.microsoft.com/office/drawing/2014/main" id="{DD5D7CD0-70E4-E922-6F4A-85C76021D13B}"/>
              </a:ext>
            </a:extLst>
          </p:cNvPr>
          <p:cNvPicPr>
            <a:picLocks noChangeAspect="1"/>
          </p:cNvPicPr>
          <p:nvPr/>
        </p:nvPicPr>
        <p:blipFill rotWithShape="1">
          <a:blip r:embed="rId2">
            <a:extLst>
              <a:ext uri="{28A0092B-C50C-407E-A947-70E740481C1C}">
                <a14:useLocalDpi xmlns:a14="http://schemas.microsoft.com/office/drawing/2010/main" val="0"/>
              </a:ext>
            </a:extLst>
          </a:blip>
          <a:srcRect l="39852" r="44639"/>
          <a:stretch/>
        </p:blipFill>
        <p:spPr>
          <a:xfrm>
            <a:off x="6183133" y="3779197"/>
            <a:ext cx="1082118" cy="1463359"/>
          </a:xfrm>
          <a:prstGeom prst="rect">
            <a:avLst/>
          </a:prstGeom>
        </p:spPr>
      </p:pic>
      <p:pic>
        <p:nvPicPr>
          <p:cNvPr id="28" name="그림 27" descr="텍스트, 장치, 게이지, 조종판이(가) 표시된 사진&#10;&#10;자동 생성된 설명">
            <a:extLst>
              <a:ext uri="{FF2B5EF4-FFF2-40B4-BE49-F238E27FC236}">
                <a16:creationId xmlns:a16="http://schemas.microsoft.com/office/drawing/2014/main" id="{FB2DF9BA-0652-DCA0-644A-9DC337893AEF}"/>
              </a:ext>
            </a:extLst>
          </p:cNvPr>
          <p:cNvPicPr>
            <a:picLocks noChangeAspect="1"/>
          </p:cNvPicPr>
          <p:nvPr/>
        </p:nvPicPr>
        <p:blipFill rotWithShape="1">
          <a:blip r:embed="rId2">
            <a:extLst>
              <a:ext uri="{28A0092B-C50C-407E-A947-70E740481C1C}">
                <a14:useLocalDpi xmlns:a14="http://schemas.microsoft.com/office/drawing/2010/main" val="0"/>
              </a:ext>
            </a:extLst>
          </a:blip>
          <a:srcRect l="22500" r="63041"/>
          <a:stretch/>
        </p:blipFill>
        <p:spPr>
          <a:xfrm>
            <a:off x="6183133" y="2635976"/>
            <a:ext cx="1008802" cy="1463359"/>
          </a:xfrm>
          <a:prstGeom prst="rect">
            <a:avLst/>
          </a:prstGeom>
        </p:spPr>
      </p:pic>
      <p:pic>
        <p:nvPicPr>
          <p:cNvPr id="29" name="그림 28" descr="텍스트, 장치, 게이지, 조종판이(가) 표시된 사진&#10;&#10;자동 생성된 설명">
            <a:extLst>
              <a:ext uri="{FF2B5EF4-FFF2-40B4-BE49-F238E27FC236}">
                <a16:creationId xmlns:a16="http://schemas.microsoft.com/office/drawing/2014/main" id="{186456DC-262C-213D-9DA9-04AA4344BFF8}"/>
              </a:ext>
            </a:extLst>
          </p:cNvPr>
          <p:cNvPicPr>
            <a:picLocks noChangeAspect="1"/>
          </p:cNvPicPr>
          <p:nvPr/>
        </p:nvPicPr>
        <p:blipFill rotWithShape="1">
          <a:blip r:embed="rId2">
            <a:extLst>
              <a:ext uri="{28A0092B-C50C-407E-A947-70E740481C1C}">
                <a14:useLocalDpi xmlns:a14="http://schemas.microsoft.com/office/drawing/2010/main" val="0"/>
              </a:ext>
            </a:extLst>
          </a:blip>
          <a:srcRect l="56372" r="23447"/>
          <a:stretch/>
        </p:blipFill>
        <p:spPr>
          <a:xfrm>
            <a:off x="5889329" y="5061136"/>
            <a:ext cx="1408007" cy="1463359"/>
          </a:xfrm>
          <a:prstGeom prst="rect">
            <a:avLst/>
          </a:prstGeom>
        </p:spPr>
      </p:pic>
      <p:sp>
        <p:nvSpPr>
          <p:cNvPr id="30" name="TextBox 29">
            <a:extLst>
              <a:ext uri="{FF2B5EF4-FFF2-40B4-BE49-F238E27FC236}">
                <a16:creationId xmlns:a16="http://schemas.microsoft.com/office/drawing/2014/main" id="{2A84F888-D40D-CAA6-2360-2CF86EEA3F9C}"/>
              </a:ext>
            </a:extLst>
          </p:cNvPr>
          <p:cNvSpPr txBox="1"/>
          <p:nvPr/>
        </p:nvSpPr>
        <p:spPr>
          <a:xfrm>
            <a:off x="8062128" y="1933021"/>
            <a:ext cx="1026243" cy="461665"/>
          </a:xfrm>
          <a:prstGeom prst="rect">
            <a:avLst/>
          </a:prstGeom>
          <a:noFill/>
        </p:spPr>
        <p:txBody>
          <a:bodyPr wrap="none" rtlCol="0">
            <a:spAutoFit/>
          </a:bodyPr>
          <a:lstStyle/>
          <a:p>
            <a:r>
              <a:rPr lang="ko-KR" altLang="en-US" sz="2400">
                <a:latin typeface="나눔스퀘어라운드OTF Regular" panose="020B0600000101010101" pitchFamily="34" charset="-127"/>
                <a:ea typeface="나눔스퀘어라운드OTF Regular" panose="020B0600000101010101" pitchFamily="34" charset="-127"/>
              </a:rPr>
              <a:t>신뢰성</a:t>
            </a:r>
          </a:p>
        </p:txBody>
      </p:sp>
      <p:sp>
        <p:nvSpPr>
          <p:cNvPr id="31" name="TextBox 30">
            <a:extLst>
              <a:ext uri="{FF2B5EF4-FFF2-40B4-BE49-F238E27FC236}">
                <a16:creationId xmlns:a16="http://schemas.microsoft.com/office/drawing/2014/main" id="{7F975324-27AD-ECF7-2A4C-EAE84D7621ED}"/>
              </a:ext>
            </a:extLst>
          </p:cNvPr>
          <p:cNvSpPr txBox="1"/>
          <p:nvPr/>
        </p:nvSpPr>
        <p:spPr>
          <a:xfrm>
            <a:off x="8062128" y="3136822"/>
            <a:ext cx="1026243" cy="461665"/>
          </a:xfrm>
          <a:prstGeom prst="rect">
            <a:avLst/>
          </a:prstGeom>
          <a:noFill/>
        </p:spPr>
        <p:txBody>
          <a:bodyPr wrap="none" rtlCol="0">
            <a:spAutoFit/>
          </a:bodyPr>
          <a:lstStyle/>
          <a:p>
            <a:r>
              <a:rPr lang="ko-KR" altLang="en-US" sz="2400">
                <a:latin typeface="나눔스퀘어라운드OTF Regular" panose="020B0600000101010101" pitchFamily="34" charset="-127"/>
                <a:ea typeface="나눔스퀘어라운드OTF Regular" panose="020B0600000101010101" pitchFamily="34" charset="-127"/>
              </a:rPr>
              <a:t>편향성</a:t>
            </a:r>
          </a:p>
        </p:txBody>
      </p:sp>
      <p:sp>
        <p:nvSpPr>
          <p:cNvPr id="32" name="TextBox 31">
            <a:extLst>
              <a:ext uri="{FF2B5EF4-FFF2-40B4-BE49-F238E27FC236}">
                <a16:creationId xmlns:a16="http://schemas.microsoft.com/office/drawing/2014/main" id="{6B5460DC-0407-92AD-CBEF-D7F296C2A5FE}"/>
              </a:ext>
            </a:extLst>
          </p:cNvPr>
          <p:cNvSpPr txBox="1"/>
          <p:nvPr/>
        </p:nvSpPr>
        <p:spPr>
          <a:xfrm>
            <a:off x="8062128" y="4299306"/>
            <a:ext cx="1026243" cy="461665"/>
          </a:xfrm>
          <a:prstGeom prst="rect">
            <a:avLst/>
          </a:prstGeom>
          <a:noFill/>
        </p:spPr>
        <p:txBody>
          <a:bodyPr wrap="none" rtlCol="0">
            <a:spAutoFit/>
          </a:bodyPr>
          <a:lstStyle/>
          <a:p>
            <a:r>
              <a:rPr lang="ko-KR" altLang="en-US" sz="2400">
                <a:latin typeface="나눔스퀘어라운드OTF Regular" panose="020B0600000101010101" pitchFamily="34" charset="-127"/>
                <a:ea typeface="나눔스퀘어라운드OTF Regular" panose="020B0600000101010101" pitchFamily="34" charset="-127"/>
              </a:rPr>
              <a:t>책임성</a:t>
            </a:r>
          </a:p>
        </p:txBody>
      </p:sp>
      <p:sp>
        <p:nvSpPr>
          <p:cNvPr id="33" name="TextBox 32">
            <a:extLst>
              <a:ext uri="{FF2B5EF4-FFF2-40B4-BE49-F238E27FC236}">
                <a16:creationId xmlns:a16="http://schemas.microsoft.com/office/drawing/2014/main" id="{EC770702-EA68-D9DD-71FA-50D35541A866}"/>
              </a:ext>
            </a:extLst>
          </p:cNvPr>
          <p:cNvSpPr txBox="1"/>
          <p:nvPr/>
        </p:nvSpPr>
        <p:spPr>
          <a:xfrm>
            <a:off x="7743130" y="5482448"/>
            <a:ext cx="1664238" cy="461665"/>
          </a:xfrm>
          <a:prstGeom prst="rect">
            <a:avLst/>
          </a:prstGeom>
          <a:noFill/>
        </p:spPr>
        <p:txBody>
          <a:bodyPr wrap="none" rtlCol="0">
            <a:spAutoFit/>
          </a:bodyPr>
          <a:lstStyle/>
          <a:p>
            <a:r>
              <a:rPr lang="ko-KR" altLang="en-US" sz="2400">
                <a:latin typeface="나눔스퀘어라운드OTF Regular" panose="020B0600000101010101" pitchFamily="34" charset="-127"/>
                <a:ea typeface="나눔스퀘어라운드OTF Regular" panose="020B0600000101010101" pitchFamily="34" charset="-127"/>
              </a:rPr>
              <a:t>악용 가능성</a:t>
            </a:r>
          </a:p>
        </p:txBody>
      </p:sp>
    </p:spTree>
    <p:extLst>
      <p:ext uri="{BB962C8B-B14F-4D97-AF65-F5344CB8AC3E}">
        <p14:creationId xmlns:p14="http://schemas.microsoft.com/office/powerpoint/2010/main" val="34048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2B5ADC9C-A055-7679-07DF-3A96C8AF9171}"/>
              </a:ext>
            </a:extLst>
          </p:cNvPr>
          <p:cNvSpPr/>
          <p:nvPr/>
        </p:nvSpPr>
        <p:spPr>
          <a:xfrm>
            <a:off x="-14514" y="447262"/>
            <a:ext cx="12192000" cy="1659172"/>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p>
        </p:txBody>
      </p:sp>
      <p:sp>
        <p:nvSpPr>
          <p:cNvPr id="2" name="제목 1">
            <a:extLst>
              <a:ext uri="{FF2B5EF4-FFF2-40B4-BE49-F238E27FC236}">
                <a16:creationId xmlns:a16="http://schemas.microsoft.com/office/drawing/2014/main" id="{E566E5E6-B27B-5AB6-F2E1-27271F3A918F}"/>
              </a:ext>
            </a:extLst>
          </p:cNvPr>
          <p:cNvSpPr>
            <a:spLocks noGrp="1"/>
          </p:cNvSpPr>
          <p:nvPr>
            <p:ph type="title"/>
          </p:nvPr>
        </p:nvSpPr>
        <p:spPr>
          <a:xfrm>
            <a:off x="736600" y="611868"/>
            <a:ext cx="10515600" cy="1325563"/>
          </a:xfrm>
        </p:spPr>
        <p:txBody>
          <a:bodyPr/>
          <a:lstStyle/>
          <a:p>
            <a:r>
              <a:rPr lang="ko-KR" altLang="en-US">
                <a:solidFill>
                  <a:schemeClr val="bg1"/>
                </a:solidFill>
                <a:latin typeface="나눔스퀘어라운드 ExtraBold" panose="020B0600000101010101" pitchFamily="50" charset="-127"/>
                <a:ea typeface="나눔스퀘어라운드 ExtraBold" panose="020B0600000101010101" pitchFamily="50" charset="-127"/>
              </a:rPr>
              <a:t>활동</a:t>
            </a:r>
            <a:r>
              <a:rPr lang="en-US" altLang="ko-KR">
                <a:solidFill>
                  <a:schemeClr val="bg1"/>
                </a:solidFill>
                <a:latin typeface="나눔스퀘어라운드 ExtraBold" panose="020B0600000101010101" pitchFamily="50" charset="-127"/>
                <a:ea typeface="나눔스퀘어라운드 ExtraBold" panose="020B0600000101010101" pitchFamily="50" charset="-127"/>
              </a:rPr>
              <a:t> </a:t>
            </a:r>
            <a:r>
              <a:rPr lang="ko-KR" altLang="en-US">
                <a:solidFill>
                  <a:schemeClr val="bg1"/>
                </a:solidFill>
                <a:latin typeface="나눔스퀘어라운드 ExtraBold" panose="020B0600000101010101" pitchFamily="50" charset="-127"/>
                <a:ea typeface="나눔스퀘어라운드 ExtraBold" panose="020B0600000101010101" pitchFamily="50" charset="-127"/>
              </a:rPr>
              <a:t>정리</a:t>
            </a:r>
          </a:p>
        </p:txBody>
      </p:sp>
      <p:sp>
        <p:nvSpPr>
          <p:cNvPr id="3" name="내용 개체 틀 2">
            <a:extLst>
              <a:ext uri="{FF2B5EF4-FFF2-40B4-BE49-F238E27FC236}">
                <a16:creationId xmlns:a16="http://schemas.microsoft.com/office/drawing/2014/main" id="{1A83D069-E9C2-267C-221A-30212B6880D3}"/>
              </a:ext>
            </a:extLst>
          </p:cNvPr>
          <p:cNvSpPr>
            <a:spLocks noGrp="1"/>
          </p:cNvSpPr>
          <p:nvPr>
            <p:ph idx="1"/>
          </p:nvPr>
        </p:nvSpPr>
        <p:spPr>
          <a:xfrm>
            <a:off x="1195614" y="2616200"/>
            <a:ext cx="10515600" cy="4351338"/>
          </a:xfrm>
        </p:spPr>
        <p:txBody>
          <a:bodyPr vert="horz" lIns="91440" tIns="45720" rIns="91440" bIns="45720" rtlCol="0" anchor="t">
            <a:normAutofit/>
          </a:bodyPr>
          <a:lstStyle/>
          <a:p>
            <a:r>
              <a:rPr lang="ko-KR" altLang="en-US">
                <a:ea typeface="맑은 고딕"/>
              </a:rPr>
              <a:t>다음</a:t>
            </a:r>
            <a:r>
              <a:rPr lang="en-US" altLang="ko-KR">
                <a:ea typeface="맑은 고딕"/>
              </a:rPr>
              <a:t> </a:t>
            </a:r>
            <a:r>
              <a:rPr lang="ko-KR" altLang="en-US">
                <a:ea typeface="맑은 고딕"/>
              </a:rPr>
              <a:t>시간</a:t>
            </a:r>
            <a:r>
              <a:rPr lang="en-US" altLang="ko-KR">
                <a:ea typeface="맑은 고딕"/>
              </a:rPr>
              <a:t>: </a:t>
            </a:r>
            <a:r>
              <a:rPr lang="ko-KR" altLang="en-US">
                <a:ea typeface="맑은 고딕"/>
              </a:rPr>
              <a:t>경주</a:t>
            </a:r>
            <a:endParaRPr lang="en-US" altLang="ko-KR">
              <a:ea typeface="맑은 고딕"/>
            </a:endParaRPr>
          </a:p>
          <a:p>
            <a:endParaRPr lang="en-US" altLang="ko-KR"/>
          </a:p>
          <a:p>
            <a:endParaRPr lang="en-US" altLang="ko-KR">
              <a:ea typeface="맑은 고딕"/>
            </a:endParaRPr>
          </a:p>
          <a:p>
            <a:pPr marL="0" indent="0">
              <a:buNone/>
            </a:pPr>
            <a:r>
              <a:rPr lang="en-US" altLang="ko-KR">
                <a:ea typeface="맑은 고딕"/>
              </a:rPr>
              <a:t>        -</a:t>
            </a:r>
            <a:r>
              <a:rPr lang="ko-KR" altLang="en-US">
                <a:ea typeface="맑은 고딕"/>
              </a:rPr>
              <a:t>어떤</a:t>
            </a:r>
            <a:r>
              <a:rPr lang="en-US" altLang="ko-KR">
                <a:ea typeface="맑은 고딕"/>
              </a:rPr>
              <a:t> </a:t>
            </a:r>
            <a:r>
              <a:rPr lang="ko-KR" altLang="en-US">
                <a:ea typeface="맑은 고딕"/>
              </a:rPr>
              <a:t>센서들이</a:t>
            </a:r>
            <a:r>
              <a:rPr lang="en-US" altLang="ko-KR">
                <a:ea typeface="맑은 고딕"/>
              </a:rPr>
              <a:t> </a:t>
            </a:r>
            <a:r>
              <a:rPr lang="ko-KR" altLang="en-US">
                <a:ea typeface="맑은 고딕"/>
              </a:rPr>
              <a:t>필요할까요</a:t>
            </a:r>
            <a:r>
              <a:rPr lang="en-US" altLang="ko-KR">
                <a:ea typeface="맑은 고딕"/>
              </a:rPr>
              <a:t>?</a:t>
            </a:r>
          </a:p>
        </p:txBody>
      </p:sp>
      <p:pic>
        <p:nvPicPr>
          <p:cNvPr id="4" name="그림 4" descr="텍스트, 장난감, 벡터그래픽이(가) 표시된 사진&#10;&#10;자동 생성된 설명">
            <a:extLst>
              <a:ext uri="{FF2B5EF4-FFF2-40B4-BE49-F238E27FC236}">
                <a16:creationId xmlns:a16="http://schemas.microsoft.com/office/drawing/2014/main" id="{FFA40EAE-FECF-2EC9-6C25-79E5369315DB}"/>
              </a:ext>
            </a:extLst>
          </p:cNvPr>
          <p:cNvPicPr>
            <a:picLocks noChangeAspect="1"/>
          </p:cNvPicPr>
          <p:nvPr/>
        </p:nvPicPr>
        <p:blipFill>
          <a:blip r:embed="rId2"/>
          <a:stretch>
            <a:fillRect/>
          </a:stretch>
        </p:blipFill>
        <p:spPr>
          <a:xfrm>
            <a:off x="6952343" y="3419476"/>
            <a:ext cx="6408056" cy="3604077"/>
          </a:xfrm>
          <a:prstGeom prst="rect">
            <a:avLst/>
          </a:prstGeom>
        </p:spPr>
      </p:pic>
      <p:pic>
        <p:nvPicPr>
          <p:cNvPr id="5" name="그림 6" descr="텍스트이(가) 표시된 사진&#10;&#10;자동 생성된 설명">
            <a:extLst>
              <a:ext uri="{FF2B5EF4-FFF2-40B4-BE49-F238E27FC236}">
                <a16:creationId xmlns:a16="http://schemas.microsoft.com/office/drawing/2014/main" id="{D54FB0C8-A0B4-1E13-F2B3-F2476B710576}"/>
              </a:ext>
            </a:extLst>
          </p:cNvPr>
          <p:cNvPicPr>
            <a:picLocks noChangeAspect="1"/>
          </p:cNvPicPr>
          <p:nvPr/>
        </p:nvPicPr>
        <p:blipFill rotWithShape="1">
          <a:blip r:embed="rId3"/>
          <a:srcRect l="55697" r="22577" b="508"/>
          <a:stretch/>
        </p:blipFill>
        <p:spPr>
          <a:xfrm rot="420000">
            <a:off x="3261267" y="538691"/>
            <a:ext cx="1654632" cy="1598634"/>
          </a:xfrm>
          <a:prstGeom prst="rect">
            <a:avLst/>
          </a:prstGeom>
        </p:spPr>
      </p:pic>
    </p:spTree>
    <p:extLst>
      <p:ext uri="{BB962C8B-B14F-4D97-AF65-F5344CB8AC3E}">
        <p14:creationId xmlns:p14="http://schemas.microsoft.com/office/powerpoint/2010/main" val="352994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 y="0"/>
            <a:ext cx="12190813" cy="6858000"/>
          </a:xfrm>
          <a:prstGeom prst="rect">
            <a:avLst/>
          </a:prstGeom>
        </p:spPr>
      </p:pic>
      <p:sp>
        <p:nvSpPr>
          <p:cNvPr id="4" name="TextBox 3"/>
          <p:cNvSpPr txBox="1"/>
          <p:nvPr/>
        </p:nvSpPr>
        <p:spPr>
          <a:xfrm>
            <a:off x="402568" y="2483198"/>
            <a:ext cx="7066708" cy="1767150"/>
          </a:xfrm>
          <a:prstGeom prst="rect">
            <a:avLst/>
          </a:prstGeom>
          <a:noFill/>
        </p:spPr>
        <p:txBody>
          <a:bodyPr wrap="square" lIns="91440" tIns="45720" rIns="91440" bIns="45720" rtlCol="0" anchor="t">
            <a:spAutoFit/>
          </a:bodyPr>
          <a:lstStyle/>
          <a:p>
            <a:pPr>
              <a:spcBef>
                <a:spcPts val="667"/>
              </a:spcBef>
            </a:pPr>
            <a:r>
              <a:rPr lang="ko-KR" altLang="en-US" sz="5150" b="1" kern="500" spc="-83">
                <a:solidFill>
                  <a:schemeClr val="bg1"/>
                </a:solidFill>
                <a:latin typeface="NanumSquareRoundOTF ExtraBold"/>
                <a:ea typeface="NanumSquareRoundOTF ExtraBold"/>
              </a:rPr>
              <a:t>햄스터 봇으로 </a:t>
            </a:r>
          </a:p>
          <a:p>
            <a:pPr>
              <a:spcBef>
                <a:spcPts val="667"/>
              </a:spcBef>
            </a:pPr>
            <a:r>
              <a:rPr lang="ko-KR" altLang="en-US" sz="5150" b="1" kern="500" spc="-83">
                <a:solidFill>
                  <a:schemeClr val="bg1"/>
                </a:solidFill>
                <a:latin typeface="NanumSquareRoundOTF ExtraBold"/>
                <a:ea typeface="NanumSquareRoundOTF ExtraBold"/>
              </a:rPr>
              <a:t>미션을 </a:t>
            </a:r>
            <a:r>
              <a:rPr lang="ko-KR" altLang="en-US" sz="5150" b="1" kern="500" spc="-83" err="1">
                <a:solidFill>
                  <a:schemeClr val="bg1"/>
                </a:solidFill>
                <a:latin typeface="NanumSquareRoundOTF ExtraBold"/>
                <a:ea typeface="NanumSquareRoundOTF ExtraBold"/>
              </a:rPr>
              <a:t>깨보자</a:t>
            </a:r>
            <a:r>
              <a:rPr lang="ko-KR" altLang="en-US" sz="5150" b="1" kern="500" spc="-83">
                <a:solidFill>
                  <a:schemeClr val="bg1"/>
                </a:solidFill>
                <a:latin typeface="NanumSquareRoundOTF ExtraBold"/>
                <a:ea typeface="NanumSquareRoundOTF ExtraBold"/>
              </a:rPr>
              <a:t>!</a:t>
            </a:r>
            <a:endParaRPr lang="ko-KR" altLang="en-US" sz="5150" b="1" kern="500" spc="-83" err="1">
              <a:solidFill>
                <a:schemeClr val="bg1"/>
              </a:solidFill>
              <a:latin typeface="NanumSquareRoundOTF ExtraBold" panose="020B0600000101010101" pitchFamily="34" charset="-127"/>
              <a:ea typeface="NanumSquareRoundOTF ExtraBold"/>
            </a:endParaRPr>
          </a:p>
        </p:txBody>
      </p:sp>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105" y="196028"/>
            <a:ext cx="2480130" cy="1044000"/>
          </a:xfrm>
          <a:prstGeom prst="rect">
            <a:avLst/>
          </a:prstGeom>
        </p:spPr>
      </p:pic>
      <p:pic>
        <p:nvPicPr>
          <p:cNvPr id="3" name="그림 2">
            <a:extLst>
              <a:ext uri="{FF2B5EF4-FFF2-40B4-BE49-F238E27FC236}">
                <a16:creationId xmlns:a16="http://schemas.microsoft.com/office/drawing/2014/main" id="{37A0E826-4AFF-1444-B976-90BAA932EC8D}"/>
              </a:ext>
            </a:extLst>
          </p:cNvPr>
          <p:cNvPicPr>
            <a:picLocks noChangeAspect="1"/>
          </p:cNvPicPr>
          <p:nvPr/>
        </p:nvPicPr>
        <p:blipFill>
          <a:blip r:embed="rId6"/>
          <a:stretch>
            <a:fillRect/>
          </a:stretch>
        </p:blipFill>
        <p:spPr>
          <a:xfrm>
            <a:off x="455084" y="6235152"/>
            <a:ext cx="1895815" cy="153123"/>
          </a:xfrm>
          <a:prstGeom prst="rect">
            <a:avLst/>
          </a:prstGeom>
        </p:spPr>
      </p:pic>
    </p:spTree>
    <p:extLst>
      <p:ext uri="{BB962C8B-B14F-4D97-AF65-F5344CB8AC3E}">
        <p14:creationId xmlns:p14="http://schemas.microsoft.com/office/powerpoint/2010/main" val="385876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EF1F-8F95-D841-6D37-16E7C9BAC108}"/>
              </a:ext>
            </a:extLst>
          </p:cNvPr>
          <p:cNvSpPr>
            <a:spLocks noGrp="1"/>
          </p:cNvSpPr>
          <p:nvPr>
            <p:ph type="title"/>
          </p:nvPr>
        </p:nvSpPr>
        <p:spPr>
          <a:xfrm>
            <a:off x="2231858" y="946651"/>
            <a:ext cx="1642311" cy="1044827"/>
          </a:xfrm>
        </p:spPr>
        <p:txBody>
          <a:bodyPr/>
          <a:lstStyle/>
          <a:p>
            <a:r>
              <a:rPr lang="en-US" dirty="0">
                <a:ea typeface="맑은 고딕"/>
              </a:rPr>
              <a:t>1</a:t>
            </a:r>
            <a:r>
              <a:rPr lang="ko-KR" altLang="en-US" dirty="0">
                <a:ea typeface="맑은 고딕"/>
              </a:rPr>
              <a:t>단계</a:t>
            </a:r>
            <a:endParaRPr lang="en-US" altLang="ko-KR" dirty="0">
              <a:ea typeface="맑은 고딕"/>
            </a:endParaRPr>
          </a:p>
        </p:txBody>
      </p:sp>
      <p:sp>
        <p:nvSpPr>
          <p:cNvPr id="4" name="TextBox 3">
            <a:extLst>
              <a:ext uri="{FF2B5EF4-FFF2-40B4-BE49-F238E27FC236}">
                <a16:creationId xmlns:a16="http://schemas.microsoft.com/office/drawing/2014/main" id="{2A5B1DFF-2AF6-5CDE-00C3-162B03A38273}"/>
              </a:ext>
            </a:extLst>
          </p:cNvPr>
          <p:cNvSpPr txBox="1"/>
          <p:nvPr/>
        </p:nvSpPr>
        <p:spPr>
          <a:xfrm>
            <a:off x="7972926" y="1084847"/>
            <a:ext cx="163027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4400" dirty="0">
                <a:ea typeface="맑은 고딕"/>
              </a:rPr>
              <a:t>2단계</a:t>
            </a:r>
            <a:endParaRPr lang="en-US" sz="4400" dirty="0">
              <a:ea typeface="맑은 고딕" panose="020F0502020204030204"/>
            </a:endParaRPr>
          </a:p>
        </p:txBody>
      </p:sp>
      <p:sp>
        <p:nvSpPr>
          <p:cNvPr id="5" name="TextBox 4">
            <a:extLst>
              <a:ext uri="{FF2B5EF4-FFF2-40B4-BE49-F238E27FC236}">
                <a16:creationId xmlns:a16="http://schemas.microsoft.com/office/drawing/2014/main" id="{B3684998-8F4B-8E1A-5E9F-E193E75508D7}"/>
              </a:ext>
            </a:extLst>
          </p:cNvPr>
          <p:cNvSpPr txBox="1"/>
          <p:nvPr/>
        </p:nvSpPr>
        <p:spPr>
          <a:xfrm>
            <a:off x="536407" y="2085474"/>
            <a:ext cx="510840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800" dirty="0">
                <a:ea typeface="맑은 고딕"/>
              </a:rPr>
              <a:t>"혼자서 움직이는 </a:t>
            </a:r>
            <a:r>
              <a:rPr lang="ko-KR" altLang="en-US" sz="2800" dirty="0" err="1">
                <a:ea typeface="맑은 고딕"/>
              </a:rPr>
              <a:t>햄스터봇</a:t>
            </a:r>
            <a:r>
              <a:rPr lang="ko-KR" altLang="en-US" sz="2800" dirty="0">
                <a:ea typeface="맑은 고딕"/>
              </a:rPr>
              <a:t>"</a:t>
            </a:r>
          </a:p>
          <a:p>
            <a:endParaRPr lang="ko-KR" altLang="en-US" sz="2000">
              <a:ea typeface="맑은 고딕"/>
            </a:endParaRPr>
          </a:p>
          <a:p>
            <a:r>
              <a:rPr lang="ko-KR" altLang="en-US" sz="2400" dirty="0">
                <a:ea typeface="맑은 고딕"/>
              </a:rPr>
              <a:t>: </a:t>
            </a:r>
            <a:r>
              <a:rPr lang="ko-KR" sz="2400" dirty="0">
                <a:ea typeface="+mn-lt"/>
                <a:cs typeface="+mn-lt"/>
              </a:rPr>
              <a:t>햄스터 봇이 그려진 라인을 </a:t>
            </a:r>
            <a:endParaRPr lang="ko-KR" altLang="en-US" sz="2400" dirty="0">
              <a:ea typeface="+mn-lt"/>
              <a:cs typeface="+mn-lt"/>
            </a:endParaRPr>
          </a:p>
          <a:p>
            <a:r>
              <a:rPr lang="ko-KR" altLang="en-US" sz="2400" dirty="0">
                <a:ea typeface="+mn-lt"/>
                <a:cs typeface="+mn-lt"/>
              </a:rPr>
              <a:t>  따라가는 </a:t>
            </a:r>
            <a:r>
              <a:rPr lang="ko-KR" altLang="en-US" sz="2400" dirty="0" err="1">
                <a:ea typeface="+mn-lt"/>
                <a:cs typeface="+mn-lt"/>
              </a:rPr>
              <a:t>라인트레이싱을</a:t>
            </a:r>
            <a:r>
              <a:rPr lang="ko-KR" altLang="en-US" sz="2400" dirty="0">
                <a:ea typeface="+mn-lt"/>
                <a:cs typeface="+mn-lt"/>
              </a:rPr>
              <a:t> 하자!</a:t>
            </a:r>
            <a:endParaRPr lang="ko-KR" sz="2400" dirty="0">
              <a:ea typeface="+mn-lt"/>
              <a:cs typeface="+mn-lt"/>
            </a:endParaRPr>
          </a:p>
        </p:txBody>
      </p:sp>
      <p:pic>
        <p:nvPicPr>
          <p:cNvPr id="6" name="Picture 6">
            <a:extLst>
              <a:ext uri="{FF2B5EF4-FFF2-40B4-BE49-F238E27FC236}">
                <a16:creationId xmlns:a16="http://schemas.microsoft.com/office/drawing/2014/main" id="{68B42821-6BCA-580B-91E5-C39DC037CC23}"/>
              </a:ext>
            </a:extLst>
          </p:cNvPr>
          <p:cNvPicPr>
            <a:picLocks noChangeAspect="1"/>
          </p:cNvPicPr>
          <p:nvPr/>
        </p:nvPicPr>
        <p:blipFill>
          <a:blip r:embed="rId4"/>
          <a:stretch>
            <a:fillRect/>
          </a:stretch>
        </p:blipFill>
        <p:spPr>
          <a:xfrm>
            <a:off x="1014663" y="3571373"/>
            <a:ext cx="4156910" cy="3274594"/>
          </a:xfrm>
          <a:prstGeom prst="rect">
            <a:avLst/>
          </a:prstGeom>
        </p:spPr>
      </p:pic>
      <p:pic>
        <p:nvPicPr>
          <p:cNvPr id="7" name="Picture 7">
            <a:extLst>
              <a:ext uri="{FF2B5EF4-FFF2-40B4-BE49-F238E27FC236}">
                <a16:creationId xmlns:a16="http://schemas.microsoft.com/office/drawing/2014/main" id="{BB8F0683-82EE-D09F-F202-CE9232C1BA7D}"/>
              </a:ext>
            </a:extLst>
          </p:cNvPr>
          <p:cNvPicPr>
            <a:picLocks noChangeAspect="1"/>
          </p:cNvPicPr>
          <p:nvPr/>
        </p:nvPicPr>
        <p:blipFill>
          <a:blip r:embed="rId5"/>
          <a:stretch>
            <a:fillRect/>
          </a:stretch>
        </p:blipFill>
        <p:spPr>
          <a:xfrm>
            <a:off x="1586163" y="4224529"/>
            <a:ext cx="1289385" cy="1276467"/>
          </a:xfrm>
          <a:prstGeom prst="rect">
            <a:avLst/>
          </a:prstGeom>
        </p:spPr>
      </p:pic>
      <p:pic>
        <p:nvPicPr>
          <p:cNvPr id="9" name="Picture 9">
            <a:extLst>
              <a:ext uri="{FF2B5EF4-FFF2-40B4-BE49-F238E27FC236}">
                <a16:creationId xmlns:a16="http://schemas.microsoft.com/office/drawing/2014/main" id="{0CAAB11A-D040-4B55-5C54-415BD78CD444}"/>
              </a:ext>
            </a:extLst>
          </p:cNvPr>
          <p:cNvPicPr>
            <a:picLocks noChangeAspect="1"/>
          </p:cNvPicPr>
          <p:nvPr/>
        </p:nvPicPr>
        <p:blipFill>
          <a:blip r:embed="rId6"/>
          <a:stretch>
            <a:fillRect/>
          </a:stretch>
        </p:blipFill>
        <p:spPr>
          <a:xfrm>
            <a:off x="5440530" y="1199899"/>
            <a:ext cx="1240757" cy="547939"/>
          </a:xfrm>
          <a:prstGeom prst="rect">
            <a:avLst/>
          </a:prstGeom>
        </p:spPr>
      </p:pic>
      <p:sp>
        <p:nvSpPr>
          <p:cNvPr id="10" name="TextBox 9">
            <a:extLst>
              <a:ext uri="{FF2B5EF4-FFF2-40B4-BE49-F238E27FC236}">
                <a16:creationId xmlns:a16="http://schemas.microsoft.com/office/drawing/2014/main" id="{DD11C125-193F-106C-EA58-DCDEA0B83CDC}"/>
              </a:ext>
            </a:extLst>
          </p:cNvPr>
          <p:cNvSpPr txBox="1"/>
          <p:nvPr/>
        </p:nvSpPr>
        <p:spPr>
          <a:xfrm>
            <a:off x="6672513" y="2085473"/>
            <a:ext cx="504323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800" dirty="0">
                <a:ea typeface="맑은 고딕"/>
              </a:rPr>
              <a:t>"터널에</a:t>
            </a:r>
            <a:r>
              <a:rPr lang="en-US" sz="2800" dirty="0">
                <a:ea typeface="맑은 고딕"/>
              </a:rPr>
              <a:t> </a:t>
            </a:r>
            <a:r>
              <a:rPr lang="ko-KR" altLang="en-US" sz="2800" dirty="0">
                <a:ea typeface="맑은 고딕"/>
              </a:rPr>
              <a:t>들어갈</a:t>
            </a:r>
            <a:r>
              <a:rPr lang="en-US" sz="2800" dirty="0">
                <a:ea typeface="맑은 고딕"/>
              </a:rPr>
              <a:t> </a:t>
            </a:r>
            <a:r>
              <a:rPr lang="ko-KR" altLang="en-US" sz="2800" dirty="0">
                <a:ea typeface="맑은 고딕"/>
              </a:rPr>
              <a:t>때</a:t>
            </a:r>
            <a:r>
              <a:rPr lang="en-US" sz="2800" dirty="0">
                <a:ea typeface="맑은 고딕"/>
              </a:rPr>
              <a:t> </a:t>
            </a:r>
            <a:r>
              <a:rPr lang="ko-KR" altLang="en-US" sz="2800" dirty="0">
                <a:ea typeface="맑은 고딕"/>
              </a:rPr>
              <a:t>불을</a:t>
            </a:r>
            <a:r>
              <a:rPr lang="en-US" sz="2800" dirty="0">
                <a:ea typeface="맑은 고딕"/>
              </a:rPr>
              <a:t> </a:t>
            </a:r>
            <a:r>
              <a:rPr lang="ko-KR" altLang="en-US" sz="2800" dirty="0">
                <a:ea typeface="맑은 고딕"/>
              </a:rPr>
              <a:t>키자</a:t>
            </a:r>
            <a:r>
              <a:rPr lang="en-US" sz="2800" dirty="0">
                <a:ea typeface="맑은 고딕"/>
              </a:rPr>
              <a:t>!"</a:t>
            </a:r>
          </a:p>
          <a:p>
            <a:endParaRPr lang="en-US" sz="2400">
              <a:ea typeface="맑은 고딕"/>
            </a:endParaRPr>
          </a:p>
          <a:p>
            <a:r>
              <a:rPr lang="en-US" sz="2400" dirty="0">
                <a:ea typeface="맑은 고딕"/>
              </a:rPr>
              <a:t>: </a:t>
            </a:r>
            <a:r>
              <a:rPr lang="ko-KR" altLang="en-US" sz="2400" dirty="0">
                <a:ea typeface="맑은 고딕"/>
              </a:rPr>
              <a:t>햄스터</a:t>
            </a:r>
            <a:r>
              <a:rPr lang="en-US" sz="2400" dirty="0">
                <a:ea typeface="맑은 고딕"/>
              </a:rPr>
              <a:t> </a:t>
            </a:r>
            <a:r>
              <a:rPr lang="ko-KR" altLang="en-US" sz="2400" dirty="0">
                <a:ea typeface="맑은 고딕"/>
              </a:rPr>
              <a:t>봇이</a:t>
            </a:r>
            <a:r>
              <a:rPr lang="en-US" altLang="ko-KR" sz="2400" dirty="0">
                <a:ea typeface="맑은 고딕"/>
              </a:rPr>
              <a:t> </a:t>
            </a:r>
            <a:r>
              <a:rPr lang="en-US" altLang="ko-KR" sz="2400" dirty="0" err="1">
                <a:ea typeface="맑은 고딕"/>
              </a:rPr>
              <a:t>터널에</a:t>
            </a:r>
            <a:r>
              <a:rPr lang="en-US" altLang="ko-KR" sz="2400" dirty="0">
                <a:ea typeface="맑은 고딕"/>
              </a:rPr>
              <a:t> </a:t>
            </a:r>
            <a:r>
              <a:rPr lang="en-US" altLang="ko-KR" sz="2400" dirty="0" err="1">
                <a:ea typeface="맑은 고딕"/>
              </a:rPr>
              <a:t>진입하면</a:t>
            </a:r>
            <a:r>
              <a:rPr lang="en-US" altLang="ko-KR" sz="2400" dirty="0">
                <a:ea typeface="맑은 고딕"/>
              </a:rPr>
              <a:t> </a:t>
            </a:r>
            <a:endParaRPr lang="en-US" sz="2400" dirty="0">
              <a:ea typeface="맑은 고딕"/>
            </a:endParaRPr>
          </a:p>
          <a:p>
            <a:r>
              <a:rPr lang="en-US" altLang="ko-KR" sz="2400" dirty="0">
                <a:ea typeface="맑은 고딕"/>
              </a:rPr>
              <a:t>  </a:t>
            </a:r>
            <a:r>
              <a:rPr lang="en-US" altLang="ko-KR" sz="2400" dirty="0" err="1">
                <a:ea typeface="맑은 고딕"/>
              </a:rPr>
              <a:t>LED등을</a:t>
            </a:r>
            <a:r>
              <a:rPr lang="en-US" altLang="ko-KR" sz="2400" dirty="0">
                <a:ea typeface="맑은 고딕"/>
              </a:rPr>
              <a:t> </a:t>
            </a:r>
            <a:r>
              <a:rPr lang="en-US" altLang="ko-KR" sz="2400" dirty="0" err="1">
                <a:ea typeface="맑은 고딕"/>
              </a:rPr>
              <a:t>켜게</a:t>
            </a:r>
            <a:r>
              <a:rPr lang="en-US" altLang="ko-KR" sz="2400" dirty="0">
                <a:ea typeface="맑은 고딕"/>
              </a:rPr>
              <a:t> </a:t>
            </a:r>
            <a:r>
              <a:rPr lang="en-US" altLang="ko-KR" sz="2400" dirty="0" err="1">
                <a:ea typeface="맑은 고딕"/>
              </a:rPr>
              <a:t>하자</a:t>
            </a:r>
            <a:r>
              <a:rPr lang="en-US" altLang="ko-KR" sz="2400" dirty="0">
                <a:ea typeface="맑은 고딕"/>
              </a:rPr>
              <a:t>!</a:t>
            </a:r>
            <a:endParaRPr lang="en-US" sz="2400" dirty="0">
              <a:ea typeface="맑은 고딕"/>
            </a:endParaRPr>
          </a:p>
        </p:txBody>
      </p:sp>
      <p:pic>
        <p:nvPicPr>
          <p:cNvPr id="11" name="Picture 11">
            <a:extLst>
              <a:ext uri="{FF2B5EF4-FFF2-40B4-BE49-F238E27FC236}">
                <a16:creationId xmlns:a16="http://schemas.microsoft.com/office/drawing/2014/main" id="{43DEDC42-0BFB-E6E4-993C-EE57ADACFC4E}"/>
              </a:ext>
            </a:extLst>
          </p:cNvPr>
          <p:cNvPicPr>
            <a:picLocks noChangeAspect="1"/>
          </p:cNvPicPr>
          <p:nvPr/>
        </p:nvPicPr>
        <p:blipFill>
          <a:blip r:embed="rId7"/>
          <a:stretch>
            <a:fillRect/>
          </a:stretch>
        </p:blipFill>
        <p:spPr>
          <a:xfrm>
            <a:off x="8123321" y="3982453"/>
            <a:ext cx="2131595" cy="2111543"/>
          </a:xfrm>
          <a:prstGeom prst="rect">
            <a:avLst/>
          </a:prstGeom>
        </p:spPr>
      </p:pic>
      <p:pic>
        <p:nvPicPr>
          <p:cNvPr id="13" name="Picture 13">
            <a:extLst>
              <a:ext uri="{FF2B5EF4-FFF2-40B4-BE49-F238E27FC236}">
                <a16:creationId xmlns:a16="http://schemas.microsoft.com/office/drawing/2014/main" id="{33D7DF67-53B6-3F24-BC94-3C5D9E0D2743}"/>
              </a:ext>
            </a:extLst>
          </p:cNvPr>
          <p:cNvPicPr>
            <a:picLocks noChangeAspect="1"/>
          </p:cNvPicPr>
          <p:nvPr/>
        </p:nvPicPr>
        <p:blipFill>
          <a:blip r:embed="rId8"/>
          <a:stretch>
            <a:fillRect/>
          </a:stretch>
        </p:blipFill>
        <p:spPr>
          <a:xfrm>
            <a:off x="7782426" y="5326257"/>
            <a:ext cx="1249280" cy="1168509"/>
          </a:xfrm>
          <a:prstGeom prst="rect">
            <a:avLst/>
          </a:prstGeom>
        </p:spPr>
      </p:pic>
      <p:pic>
        <p:nvPicPr>
          <p:cNvPr id="14" name="Picture 14">
            <a:extLst>
              <a:ext uri="{FF2B5EF4-FFF2-40B4-BE49-F238E27FC236}">
                <a16:creationId xmlns:a16="http://schemas.microsoft.com/office/drawing/2014/main" id="{CEFF4AE1-95F6-19F6-9288-46134B0071EA}"/>
              </a:ext>
            </a:extLst>
          </p:cNvPr>
          <p:cNvPicPr>
            <a:picLocks noChangeAspect="1"/>
          </p:cNvPicPr>
          <p:nvPr/>
        </p:nvPicPr>
        <p:blipFill>
          <a:blip r:embed="rId9"/>
          <a:stretch>
            <a:fillRect/>
          </a:stretch>
        </p:blipFill>
        <p:spPr>
          <a:xfrm>
            <a:off x="8504321" y="5115426"/>
            <a:ext cx="808122" cy="788070"/>
          </a:xfrm>
          <a:prstGeom prst="rect">
            <a:avLst/>
          </a:prstGeom>
        </p:spPr>
      </p:pic>
      <p:pic>
        <p:nvPicPr>
          <p:cNvPr id="15" name="Picture 15">
            <a:extLst>
              <a:ext uri="{FF2B5EF4-FFF2-40B4-BE49-F238E27FC236}">
                <a16:creationId xmlns:a16="http://schemas.microsoft.com/office/drawing/2014/main" id="{D9AD27F8-8243-1CFB-E4C6-1014B2F6D3AC}"/>
              </a:ext>
            </a:extLst>
          </p:cNvPr>
          <p:cNvPicPr>
            <a:picLocks noChangeAspect="1"/>
          </p:cNvPicPr>
          <p:nvPr/>
        </p:nvPicPr>
        <p:blipFill>
          <a:blip r:embed="rId10"/>
          <a:stretch>
            <a:fillRect/>
          </a:stretch>
        </p:blipFill>
        <p:spPr>
          <a:xfrm>
            <a:off x="-293771" y="224590"/>
            <a:ext cx="587543" cy="713875"/>
          </a:xfrm>
          <a:prstGeom prst="rect">
            <a:avLst/>
          </a:prstGeom>
        </p:spPr>
      </p:pic>
      <p:sp>
        <p:nvSpPr>
          <p:cNvPr id="3" name="TextBox 2">
            <a:extLst>
              <a:ext uri="{FF2B5EF4-FFF2-40B4-BE49-F238E27FC236}">
                <a16:creationId xmlns:a16="http://schemas.microsoft.com/office/drawing/2014/main" id="{5B8D79C6-759D-ADEF-65D9-844C23E42067}"/>
              </a:ext>
            </a:extLst>
          </p:cNvPr>
          <p:cNvSpPr txBox="1"/>
          <p:nvPr/>
        </p:nvSpPr>
        <p:spPr>
          <a:xfrm>
            <a:off x="292769" y="282742"/>
            <a:ext cx="559067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300" b="1" kern="500" spc="-83" dirty="0">
                <a:solidFill>
                  <a:srgbClr val="002060"/>
                </a:solidFill>
                <a:latin typeface="나눔스퀘어라운드 ExtraBold" panose="020B0600000101010101" pitchFamily="50" charset="-127"/>
                <a:ea typeface="나눔스퀘어라운드 ExtraBold" panose="020B0600000101010101" pitchFamily="50" charset="-127"/>
              </a:rPr>
              <a:t>햄스터 봇으로 미션을 </a:t>
            </a:r>
            <a:r>
              <a:rPr lang="ko-KR" altLang="en-US" sz="3300" b="1" kern="500" spc="-83" dirty="0" err="1">
                <a:solidFill>
                  <a:srgbClr val="002060"/>
                </a:solidFill>
                <a:latin typeface="나눔스퀘어라운드 ExtraBold" panose="020B0600000101010101" pitchFamily="50" charset="-127"/>
                <a:ea typeface="나눔스퀘어라운드 ExtraBold" panose="020B0600000101010101" pitchFamily="50" charset="-127"/>
              </a:rPr>
              <a:t>깨보자</a:t>
            </a:r>
            <a:endParaRPr lang="ko-KR" altLang="en-US" sz="3300" b="1" kern="500" spc="-83" dirty="0">
              <a:solidFill>
                <a:srgbClr val="002060"/>
              </a:solidFill>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5251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EF1F-8F95-D841-6D37-16E7C9BAC108}"/>
              </a:ext>
            </a:extLst>
          </p:cNvPr>
          <p:cNvSpPr>
            <a:spLocks noGrp="1"/>
          </p:cNvSpPr>
          <p:nvPr>
            <p:ph type="title"/>
          </p:nvPr>
        </p:nvSpPr>
        <p:spPr>
          <a:xfrm>
            <a:off x="419100" y="1241425"/>
            <a:ext cx="1968500" cy="1122363"/>
          </a:xfrm>
        </p:spPr>
        <p:txBody>
          <a:bodyPr>
            <a:normAutofit/>
          </a:bodyPr>
          <a:lstStyle/>
          <a:p>
            <a:r>
              <a:rPr lang="en-US" dirty="0">
                <a:latin typeface="나눔스퀘어라운드 ExtraBold" panose="020B0600000101010101" pitchFamily="50" charset="-127"/>
                <a:ea typeface="나눔스퀘어라운드 ExtraBold" panose="020B0600000101010101" pitchFamily="50" charset="-127"/>
              </a:rPr>
              <a:t>3</a:t>
            </a:r>
            <a:r>
              <a:rPr lang="ko-KR" altLang="en-US" dirty="0">
                <a:latin typeface="나눔스퀘어라운드 ExtraBold" panose="020B0600000101010101" pitchFamily="50" charset="-127"/>
                <a:ea typeface="나눔스퀘어라운드 ExtraBold" panose="020B0600000101010101" pitchFamily="50" charset="-127"/>
              </a:rPr>
              <a:t>단계</a:t>
            </a:r>
            <a:endParaRPr lang="en-US" dirty="0">
              <a:latin typeface="나눔스퀘어라운드 ExtraBold" panose="020B0600000101010101" pitchFamily="50" charset="-127"/>
              <a:ea typeface="나눔스퀘어라운드 ExtraBold" panose="020B0600000101010101" pitchFamily="50" charset="-127"/>
            </a:endParaRPr>
          </a:p>
        </p:txBody>
      </p:sp>
      <p:sp>
        <p:nvSpPr>
          <p:cNvPr id="3" name="Content Placeholder 2">
            <a:extLst>
              <a:ext uri="{FF2B5EF4-FFF2-40B4-BE49-F238E27FC236}">
                <a16:creationId xmlns:a16="http://schemas.microsoft.com/office/drawing/2014/main" id="{DD603933-82CF-3921-07A9-4EBE89300456}"/>
              </a:ext>
            </a:extLst>
          </p:cNvPr>
          <p:cNvSpPr>
            <a:spLocks noGrp="1"/>
          </p:cNvSpPr>
          <p:nvPr>
            <p:ph idx="1"/>
          </p:nvPr>
        </p:nvSpPr>
        <p:spPr>
          <a:xfrm>
            <a:off x="292768" y="2592972"/>
            <a:ext cx="11077073" cy="2646864"/>
          </a:xfrm>
        </p:spPr>
        <p:txBody>
          <a:bodyPr vert="horz" lIns="91440" tIns="45720" rIns="91440" bIns="45720" rtlCol="0" anchor="t">
            <a:normAutofit/>
          </a:bodyPr>
          <a:lstStyle/>
          <a:p>
            <a:pPr>
              <a:buNone/>
            </a:pPr>
            <a:r>
              <a:rPr lang="en-US" dirty="0">
                <a:latin typeface="나눔스퀘어라운드 ExtraBold" panose="020B0600000101010101" pitchFamily="50" charset="-127"/>
                <a:ea typeface="나눔스퀘어라운드 ExtraBold" panose="020B0600000101010101" pitchFamily="50" charset="-127"/>
              </a:rPr>
              <a:t>"</a:t>
            </a:r>
            <a:r>
              <a:rPr lang="ko-KR" altLang="en-US" dirty="0">
                <a:latin typeface="나눔스퀘어라운드 ExtraBold" panose="020B0600000101010101" pitchFamily="50" charset="-127"/>
                <a:ea typeface="나눔스퀘어라운드 ExtraBold" panose="020B0600000101010101" pitchFamily="50" charset="-127"/>
              </a:rPr>
              <a:t>골목길을</a:t>
            </a:r>
            <a:r>
              <a:rPr lang="en-US" dirty="0">
                <a:latin typeface="나눔스퀘어라운드 ExtraBold" panose="020B0600000101010101" pitchFamily="50" charset="-127"/>
                <a:ea typeface="나눔스퀘어라운드 ExtraBold" panose="020B0600000101010101" pitchFamily="50" charset="-127"/>
              </a:rPr>
              <a:t> </a:t>
            </a:r>
            <a:r>
              <a:rPr lang="ko-KR" altLang="en-US" dirty="0">
                <a:latin typeface="나눔스퀘어라운드 ExtraBold" panose="020B0600000101010101" pitchFamily="50" charset="-127"/>
                <a:ea typeface="나눔스퀘어라운드 ExtraBold" panose="020B0600000101010101" pitchFamily="50" charset="-127"/>
              </a:rPr>
              <a:t>운전해보자</a:t>
            </a:r>
            <a:r>
              <a:rPr lang="en-US" altLang="ko-KR" dirty="0">
                <a:latin typeface="나눔스퀘어라운드 ExtraBold" panose="020B0600000101010101" pitchFamily="50" charset="-127"/>
                <a:ea typeface="나눔스퀘어라운드 ExtraBold" panose="020B0600000101010101" pitchFamily="50" charset="-127"/>
              </a:rPr>
              <a:t>"</a:t>
            </a:r>
          </a:p>
          <a:p>
            <a:pPr>
              <a:buNone/>
            </a:pPr>
            <a:endParaRPr lang="en-US" altLang="ko-KR">
              <a:ea typeface="맑은 고딕"/>
            </a:endParaRPr>
          </a:p>
          <a:p>
            <a:pPr>
              <a:buNone/>
            </a:pPr>
            <a:r>
              <a:rPr lang="en-US" altLang="ko-KR" sz="2400" dirty="0">
                <a:ea typeface="맑은 고딕"/>
              </a:rPr>
              <a:t> </a:t>
            </a:r>
            <a:r>
              <a:rPr lang="en-US" sz="2400" dirty="0" err="1">
                <a:latin typeface="나눔스퀘어라운드OTF Regular" panose="020B0600000101010101" pitchFamily="34" charset="-127"/>
                <a:ea typeface="나눔스퀘어라운드OTF Regular" panose="020B0600000101010101" pitchFamily="34" charset="-127"/>
                <a:cs typeface="+mn-lt"/>
              </a:rPr>
              <a:t>햄스터</a:t>
            </a:r>
            <a:r>
              <a:rPr lang="en-US" sz="2400" dirty="0">
                <a:latin typeface="나눔스퀘어라운드OTF Regular" panose="020B0600000101010101" pitchFamily="34" charset="-127"/>
                <a:ea typeface="나눔스퀘어라운드OTF Regular" panose="020B0600000101010101" pitchFamily="34" charset="-127"/>
                <a:cs typeface="+mn-lt"/>
              </a:rPr>
              <a:t> </a:t>
            </a:r>
            <a:r>
              <a:rPr lang="en-US" sz="2400" dirty="0" err="1">
                <a:latin typeface="나눔스퀘어라운드OTF Regular" panose="020B0600000101010101" pitchFamily="34" charset="-127"/>
                <a:ea typeface="나눔스퀘어라운드OTF Regular" panose="020B0600000101010101" pitchFamily="34" charset="-127"/>
                <a:cs typeface="+mn-lt"/>
              </a:rPr>
              <a:t>봇의</a:t>
            </a:r>
            <a:r>
              <a:rPr lang="en-US" sz="2400" dirty="0">
                <a:latin typeface="나눔스퀘어라운드OTF Regular" panose="020B0600000101010101" pitchFamily="34" charset="-127"/>
                <a:ea typeface="나눔스퀘어라운드OTF Regular" panose="020B0600000101010101" pitchFamily="34" charset="-127"/>
                <a:cs typeface="+mn-lt"/>
              </a:rPr>
              <a:t> </a:t>
            </a:r>
            <a:r>
              <a:rPr lang="en-US" sz="2400" dirty="0" err="1">
                <a:latin typeface="나눔스퀘어라운드OTF Regular" panose="020B0600000101010101" pitchFamily="34" charset="-127"/>
                <a:ea typeface="나눔스퀘어라운드OTF Regular" panose="020B0600000101010101" pitchFamily="34" charset="-127"/>
                <a:cs typeface="+mn-lt"/>
              </a:rPr>
              <a:t>전방</a:t>
            </a:r>
            <a:r>
              <a:rPr lang="en-US" sz="2400" dirty="0">
                <a:latin typeface="나눔스퀘어라운드OTF Regular" panose="020B0600000101010101" pitchFamily="34" charset="-127"/>
                <a:ea typeface="나눔스퀘어라운드OTF Regular" panose="020B0600000101010101" pitchFamily="34" charset="-127"/>
                <a:cs typeface="+mn-lt"/>
              </a:rPr>
              <a:t> </a:t>
            </a:r>
            <a:r>
              <a:rPr lang="en-US" sz="2400" dirty="0" err="1">
                <a:latin typeface="나눔스퀘어라운드OTF Regular" panose="020B0600000101010101" pitchFamily="34" charset="-127"/>
                <a:ea typeface="나눔스퀘어라운드OTF Regular" panose="020B0600000101010101" pitchFamily="34" charset="-127"/>
                <a:cs typeface="+mn-lt"/>
              </a:rPr>
              <a:t>적외선</a:t>
            </a:r>
            <a:r>
              <a:rPr lang="en-US" sz="2400" dirty="0">
                <a:latin typeface="나눔스퀘어라운드OTF Regular" panose="020B0600000101010101" pitchFamily="34" charset="-127"/>
                <a:ea typeface="나눔스퀘어라운드OTF Regular" panose="020B0600000101010101" pitchFamily="34" charset="-127"/>
                <a:cs typeface="+mn-lt"/>
              </a:rPr>
              <a:t> </a:t>
            </a:r>
            <a:r>
              <a:rPr lang="en-US" sz="2400" dirty="0" err="1">
                <a:latin typeface="나눔스퀘어라운드OTF Regular" panose="020B0600000101010101" pitchFamily="34" charset="-127"/>
                <a:ea typeface="나눔스퀘어라운드OTF Regular" panose="020B0600000101010101" pitchFamily="34" charset="-127"/>
                <a:cs typeface="+mn-lt"/>
              </a:rPr>
              <a:t>센서를</a:t>
            </a:r>
            <a:r>
              <a:rPr lang="en-US" sz="2400" dirty="0">
                <a:latin typeface="나눔스퀘어라운드OTF Regular" panose="020B0600000101010101" pitchFamily="34" charset="-127"/>
                <a:ea typeface="나눔스퀘어라운드OTF Regular" panose="020B0600000101010101" pitchFamily="34" charset="-127"/>
                <a:cs typeface="+mn-lt"/>
              </a:rPr>
              <a:t> </a:t>
            </a:r>
            <a:r>
              <a:rPr lang="en-US" sz="2400" dirty="0" err="1">
                <a:latin typeface="나눔스퀘어라운드OTF Regular" panose="020B0600000101010101" pitchFamily="34" charset="-127"/>
                <a:ea typeface="나눔스퀘어라운드OTF Regular" panose="020B0600000101010101" pitchFamily="34" charset="-127"/>
                <a:cs typeface="+mn-lt"/>
              </a:rPr>
              <a:t>이용하여</a:t>
            </a:r>
            <a:r>
              <a:rPr lang="en-US" sz="2400" dirty="0">
                <a:latin typeface="나눔스퀘어라운드OTF Regular" panose="020B0600000101010101" pitchFamily="34" charset="-127"/>
                <a:ea typeface="나눔스퀘어라운드OTF Regular" panose="020B0600000101010101" pitchFamily="34" charset="-127"/>
                <a:cs typeface="+mn-lt"/>
              </a:rPr>
              <a:t>, </a:t>
            </a:r>
            <a:endParaRPr lang="en-US" altLang="ko-KR" sz="2400" dirty="0">
              <a:latin typeface="나눔스퀘어라운드OTF Regular" panose="020B0600000101010101" pitchFamily="34" charset="-127"/>
              <a:ea typeface="나눔스퀘어라운드OTF Regular" panose="020B0600000101010101" pitchFamily="34" charset="-127"/>
              <a:cs typeface="+mn-lt"/>
            </a:endParaRPr>
          </a:p>
          <a:p>
            <a:pPr>
              <a:buNone/>
            </a:pPr>
            <a:r>
              <a:rPr lang="en-US" sz="2400" dirty="0">
                <a:latin typeface="나눔스퀘어라운드OTF Regular" panose="020B0600000101010101" pitchFamily="34" charset="-127"/>
                <a:ea typeface="나눔스퀘어라운드OTF Regular" panose="020B0600000101010101" pitchFamily="34" charset="-127"/>
                <a:cs typeface="+mn-lt"/>
              </a:rPr>
              <a:t> </a:t>
            </a:r>
            <a:r>
              <a:rPr lang="en-US" sz="2400" dirty="0" err="1">
                <a:latin typeface="나눔스퀘어라운드OTF Regular" panose="020B0600000101010101" pitchFamily="34" charset="-127"/>
                <a:ea typeface="나눔스퀘어라운드OTF Regular" panose="020B0600000101010101" pitchFamily="34" charset="-127"/>
                <a:cs typeface="+mn-lt"/>
              </a:rPr>
              <a:t>스스로</a:t>
            </a:r>
            <a:r>
              <a:rPr lang="en-US" sz="2400" dirty="0">
                <a:latin typeface="나눔스퀘어라운드OTF Regular" panose="020B0600000101010101" pitchFamily="34" charset="-127"/>
                <a:ea typeface="나눔스퀘어라운드OTF Regular" panose="020B0600000101010101" pitchFamily="34" charset="-127"/>
                <a:cs typeface="+mn-lt"/>
              </a:rPr>
              <a:t> </a:t>
            </a:r>
            <a:r>
              <a:rPr lang="en-US" sz="2400" dirty="0" err="1">
                <a:latin typeface="나눔스퀘어라운드OTF Regular" panose="020B0600000101010101" pitchFamily="34" charset="-127"/>
                <a:ea typeface="나눔스퀘어라운드OTF Regular" panose="020B0600000101010101" pitchFamily="34" charset="-127"/>
                <a:cs typeface="+mn-lt"/>
              </a:rPr>
              <a:t>미로를</a:t>
            </a:r>
            <a:r>
              <a:rPr lang="en-US" sz="2400" dirty="0">
                <a:latin typeface="나눔스퀘어라운드OTF Regular" panose="020B0600000101010101" pitchFamily="34" charset="-127"/>
                <a:ea typeface="나눔스퀘어라운드OTF Regular" panose="020B0600000101010101" pitchFamily="34" charset="-127"/>
                <a:cs typeface="+mn-lt"/>
              </a:rPr>
              <a:t> </a:t>
            </a:r>
            <a:r>
              <a:rPr lang="ko-KR" altLang="en-US" sz="2400" dirty="0">
                <a:latin typeface="나눔스퀘어라운드OTF Regular" panose="020B0600000101010101" pitchFamily="34" charset="-127"/>
                <a:ea typeface="나눔스퀘어라운드OTF Regular" panose="020B0600000101010101" pitchFamily="34" charset="-127"/>
                <a:cs typeface="+mn-lt"/>
              </a:rPr>
              <a:t>탈출해보자!</a:t>
            </a:r>
            <a:endParaRPr lang="en-US" altLang="ko-KR" sz="2400" dirty="0">
              <a:latin typeface="나눔스퀘어라운드OTF Regular" panose="020B0600000101010101" pitchFamily="34" charset="-127"/>
              <a:ea typeface="나눔스퀘어라운드OTF Regular" panose="020B0600000101010101" pitchFamily="34" charset="-127"/>
            </a:endParaRPr>
          </a:p>
          <a:p>
            <a:pPr>
              <a:buNone/>
            </a:pPr>
            <a:endParaRPr lang="en-US" altLang="ko-KR">
              <a:ea typeface="맑은 고딕"/>
            </a:endParaRPr>
          </a:p>
        </p:txBody>
      </p:sp>
      <p:pic>
        <p:nvPicPr>
          <p:cNvPr id="4" name="Picture 4">
            <a:extLst>
              <a:ext uri="{FF2B5EF4-FFF2-40B4-BE49-F238E27FC236}">
                <a16:creationId xmlns:a16="http://schemas.microsoft.com/office/drawing/2014/main" id="{B814702B-B0F9-59B6-D9AA-1B87DBF3A033}"/>
              </a:ext>
            </a:extLst>
          </p:cNvPr>
          <p:cNvPicPr>
            <a:picLocks noChangeAspect="1"/>
          </p:cNvPicPr>
          <p:nvPr/>
        </p:nvPicPr>
        <p:blipFill>
          <a:blip r:embed="rId4"/>
          <a:stretch>
            <a:fillRect/>
          </a:stretch>
        </p:blipFill>
        <p:spPr>
          <a:xfrm>
            <a:off x="5057140" y="3366721"/>
            <a:ext cx="7821863" cy="5293443"/>
          </a:xfrm>
          <a:prstGeom prst="rect">
            <a:avLst/>
          </a:prstGeom>
        </p:spPr>
      </p:pic>
      <p:pic>
        <p:nvPicPr>
          <p:cNvPr id="6" name="Picture 15">
            <a:extLst>
              <a:ext uri="{FF2B5EF4-FFF2-40B4-BE49-F238E27FC236}">
                <a16:creationId xmlns:a16="http://schemas.microsoft.com/office/drawing/2014/main" id="{65F2C599-11F2-837B-D318-835BE1F68A21}"/>
              </a:ext>
            </a:extLst>
          </p:cNvPr>
          <p:cNvPicPr>
            <a:picLocks noChangeAspect="1"/>
          </p:cNvPicPr>
          <p:nvPr/>
        </p:nvPicPr>
        <p:blipFill>
          <a:blip r:embed="rId5"/>
          <a:stretch>
            <a:fillRect/>
          </a:stretch>
        </p:blipFill>
        <p:spPr>
          <a:xfrm>
            <a:off x="-293771" y="224590"/>
            <a:ext cx="587543" cy="713875"/>
          </a:xfrm>
          <a:prstGeom prst="rect">
            <a:avLst/>
          </a:prstGeom>
        </p:spPr>
      </p:pic>
      <p:sp>
        <p:nvSpPr>
          <p:cNvPr id="8" name="TextBox 7">
            <a:extLst>
              <a:ext uri="{FF2B5EF4-FFF2-40B4-BE49-F238E27FC236}">
                <a16:creationId xmlns:a16="http://schemas.microsoft.com/office/drawing/2014/main" id="{E768AD4C-AC27-8BA4-A71C-D74398D5353A}"/>
              </a:ext>
            </a:extLst>
          </p:cNvPr>
          <p:cNvSpPr txBox="1"/>
          <p:nvPr/>
        </p:nvSpPr>
        <p:spPr>
          <a:xfrm>
            <a:off x="292769" y="282742"/>
            <a:ext cx="5590673"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300" b="1" kern="500" spc="-83" dirty="0">
                <a:solidFill>
                  <a:srgbClr val="002060"/>
                </a:solidFill>
                <a:latin typeface="나눔스퀘어라운드 ExtraBold" panose="020B0600000101010101" pitchFamily="50" charset="-127"/>
                <a:ea typeface="나눔스퀘어라운드 ExtraBold" panose="020B0600000101010101" pitchFamily="50" charset="-127"/>
              </a:rPr>
              <a:t>햄스터 봇으로 미션을 </a:t>
            </a:r>
            <a:r>
              <a:rPr lang="ko-KR" altLang="en-US" sz="3300" b="1" kern="500" spc="-83" dirty="0" err="1">
                <a:solidFill>
                  <a:srgbClr val="002060"/>
                </a:solidFill>
                <a:latin typeface="나눔스퀘어라운드 ExtraBold" panose="020B0600000101010101" pitchFamily="50" charset="-127"/>
                <a:ea typeface="나눔스퀘어라운드 ExtraBold" panose="020B0600000101010101" pitchFamily="50" charset="-127"/>
              </a:rPr>
              <a:t>깨보자</a:t>
            </a:r>
            <a:endParaRPr lang="ko-KR" altLang="en-US" sz="3300" b="1" kern="500" spc="-83" dirty="0">
              <a:solidFill>
                <a:srgbClr val="002060"/>
              </a:solidFill>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27414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직사각형 56">
            <a:extLst>
              <a:ext uri="{FF2B5EF4-FFF2-40B4-BE49-F238E27FC236}">
                <a16:creationId xmlns:a16="http://schemas.microsoft.com/office/drawing/2014/main" id="{D3786A31-405B-FEDC-A718-7FE267FD6755}"/>
              </a:ext>
            </a:extLst>
          </p:cNvPr>
          <p:cNvSpPr/>
          <p:nvPr/>
        </p:nvSpPr>
        <p:spPr>
          <a:xfrm>
            <a:off x="3463637" y="938465"/>
            <a:ext cx="5435721" cy="56367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98B46015-AD14-01CD-BECE-83B7CAA02333}"/>
              </a:ext>
            </a:extLst>
          </p:cNvPr>
          <p:cNvSpPr/>
          <p:nvPr/>
        </p:nvSpPr>
        <p:spPr>
          <a:xfrm>
            <a:off x="4698931" y="1185334"/>
            <a:ext cx="431800" cy="507153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8" descr="텍스트, 장치이(가) 표시된 사진&#10;&#10;자동 생성된 설명">
            <a:extLst>
              <a:ext uri="{FF2B5EF4-FFF2-40B4-BE49-F238E27FC236}">
                <a16:creationId xmlns:a16="http://schemas.microsoft.com/office/drawing/2014/main" id="{1FCEB87A-1091-8606-1AF4-1E1901C61DB4}"/>
              </a:ext>
            </a:extLst>
          </p:cNvPr>
          <p:cNvPicPr>
            <a:picLocks noGrp="1" noChangeAspect="1"/>
          </p:cNvPicPr>
          <p:nvPr>
            <p:ph idx="1"/>
          </p:nvPr>
        </p:nvPicPr>
        <p:blipFill rotWithShape="1">
          <a:blip r:embed="rId4"/>
          <a:srcRect l="14010" t="4946" r="59260" b="11864"/>
          <a:stretch/>
        </p:blipFill>
        <p:spPr>
          <a:xfrm>
            <a:off x="6277832" y="4044756"/>
            <a:ext cx="1540980" cy="1684867"/>
          </a:xfrm>
        </p:spPr>
      </p:pic>
      <p:pic>
        <p:nvPicPr>
          <p:cNvPr id="5" name="Picture 15">
            <a:extLst>
              <a:ext uri="{FF2B5EF4-FFF2-40B4-BE49-F238E27FC236}">
                <a16:creationId xmlns:a16="http://schemas.microsoft.com/office/drawing/2014/main" id="{0343F514-BAE9-F980-B5D5-84E4657DDA28}"/>
              </a:ext>
            </a:extLst>
          </p:cNvPr>
          <p:cNvPicPr>
            <a:picLocks noChangeAspect="1"/>
          </p:cNvPicPr>
          <p:nvPr/>
        </p:nvPicPr>
        <p:blipFill>
          <a:blip r:embed="rId5"/>
          <a:stretch>
            <a:fillRect/>
          </a:stretch>
        </p:blipFill>
        <p:spPr>
          <a:xfrm>
            <a:off x="-293771" y="224590"/>
            <a:ext cx="587543" cy="713875"/>
          </a:xfrm>
          <a:prstGeom prst="rect">
            <a:avLst/>
          </a:prstGeom>
        </p:spPr>
      </p:pic>
      <p:sp>
        <p:nvSpPr>
          <p:cNvPr id="7" name="TextBox 6">
            <a:extLst>
              <a:ext uri="{FF2B5EF4-FFF2-40B4-BE49-F238E27FC236}">
                <a16:creationId xmlns:a16="http://schemas.microsoft.com/office/drawing/2014/main" id="{677AF743-D96C-E4EE-06B9-475F45D654DA}"/>
              </a:ext>
            </a:extLst>
          </p:cNvPr>
          <p:cNvSpPr txBox="1"/>
          <p:nvPr/>
        </p:nvSpPr>
        <p:spPr>
          <a:xfrm>
            <a:off x="292769" y="282742"/>
            <a:ext cx="666278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1단계 : 혼자서 움직이는 </a:t>
            </a:r>
            <a:r>
              <a:rPr lang="ko-KR" altLang="en-US" sz="3300" b="1" kern="500" spc="-83" err="1">
                <a:solidFill>
                  <a:srgbClr val="002060"/>
                </a:solidFill>
                <a:latin typeface="나눔스퀘어라운드 ExtraBold" panose="020B0600000101010101" pitchFamily="50" charset="-127"/>
                <a:ea typeface="나눔스퀘어라운드 ExtraBold" panose="020B0600000101010101" pitchFamily="50" charset="-127"/>
              </a:rPr>
              <a:t>햄스터봇</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grpSp>
        <p:nvGrpSpPr>
          <p:cNvPr id="46" name="그룹 45">
            <a:extLst>
              <a:ext uri="{FF2B5EF4-FFF2-40B4-BE49-F238E27FC236}">
                <a16:creationId xmlns:a16="http://schemas.microsoft.com/office/drawing/2014/main" id="{0E8548E0-71C2-599B-75AF-906E6D7082D5}"/>
              </a:ext>
            </a:extLst>
          </p:cNvPr>
          <p:cNvGrpSpPr/>
          <p:nvPr/>
        </p:nvGrpSpPr>
        <p:grpSpPr>
          <a:xfrm rot="1736461">
            <a:off x="6483485" y="4039730"/>
            <a:ext cx="1133616" cy="568025"/>
            <a:chOff x="8127596" y="2965700"/>
            <a:chExt cx="1133616" cy="568025"/>
          </a:xfrm>
        </p:grpSpPr>
        <p:grpSp>
          <p:nvGrpSpPr>
            <p:cNvPr id="47" name="그룹 46">
              <a:extLst>
                <a:ext uri="{FF2B5EF4-FFF2-40B4-BE49-F238E27FC236}">
                  <a16:creationId xmlns:a16="http://schemas.microsoft.com/office/drawing/2014/main" id="{C0A76EB1-2FDE-A5DC-6B8B-4CA0DF75A196}"/>
                </a:ext>
              </a:extLst>
            </p:cNvPr>
            <p:cNvGrpSpPr/>
            <p:nvPr/>
          </p:nvGrpSpPr>
          <p:grpSpPr>
            <a:xfrm rot="19868444">
              <a:off x="8756805" y="2965700"/>
              <a:ext cx="504407" cy="217792"/>
              <a:chOff x="4822666" y="3211208"/>
              <a:chExt cx="519801" cy="217792"/>
            </a:xfrm>
            <a:solidFill>
              <a:schemeClr val="tx1">
                <a:alpha val="50000"/>
              </a:schemeClr>
            </a:solidFill>
          </p:grpSpPr>
          <p:sp>
            <p:nvSpPr>
              <p:cNvPr id="52" name="직사각형 51">
                <a:extLst>
                  <a:ext uri="{FF2B5EF4-FFF2-40B4-BE49-F238E27FC236}">
                    <a16:creationId xmlns:a16="http://schemas.microsoft.com/office/drawing/2014/main" id="{45BEE9B6-0586-FD25-4EAE-83D0D393D2F6}"/>
                  </a:ext>
                </a:extLst>
              </p:cNvPr>
              <p:cNvSpPr/>
              <p:nvPr/>
            </p:nvSpPr>
            <p:spPr>
              <a:xfrm>
                <a:off x="4822666" y="3211208"/>
                <a:ext cx="519801" cy="2177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469C4F0D-DDC9-2386-4E60-23A7E572344F}"/>
                  </a:ext>
                </a:extLst>
              </p:cNvPr>
              <p:cNvSpPr/>
              <p:nvPr/>
            </p:nvSpPr>
            <p:spPr>
              <a:xfrm>
                <a:off x="4913352" y="3270474"/>
                <a:ext cx="98543"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6A006052-3506-8155-48ED-C8AE134D2F16}"/>
                  </a:ext>
                </a:extLst>
              </p:cNvPr>
              <p:cNvSpPr/>
              <p:nvPr/>
            </p:nvSpPr>
            <p:spPr>
              <a:xfrm>
                <a:off x="5161234" y="3271645"/>
                <a:ext cx="98543"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47">
              <a:extLst>
                <a:ext uri="{FF2B5EF4-FFF2-40B4-BE49-F238E27FC236}">
                  <a16:creationId xmlns:a16="http://schemas.microsoft.com/office/drawing/2014/main" id="{EF16DE01-38CB-3621-8600-336E271781AB}"/>
                </a:ext>
              </a:extLst>
            </p:cNvPr>
            <p:cNvGrpSpPr/>
            <p:nvPr/>
          </p:nvGrpSpPr>
          <p:grpSpPr>
            <a:xfrm>
              <a:off x="8127596" y="3315933"/>
              <a:ext cx="504407" cy="217792"/>
              <a:chOff x="5910978" y="4632863"/>
              <a:chExt cx="504407" cy="217792"/>
            </a:xfrm>
          </p:grpSpPr>
          <p:sp>
            <p:nvSpPr>
              <p:cNvPr id="49" name="직사각형 48">
                <a:extLst>
                  <a:ext uri="{FF2B5EF4-FFF2-40B4-BE49-F238E27FC236}">
                    <a16:creationId xmlns:a16="http://schemas.microsoft.com/office/drawing/2014/main" id="{ACC698D7-CE7A-97D1-3466-42D67F8CCC49}"/>
                  </a:ext>
                </a:extLst>
              </p:cNvPr>
              <p:cNvSpPr/>
              <p:nvPr/>
            </p:nvSpPr>
            <p:spPr>
              <a:xfrm rot="19868444">
                <a:off x="5910978" y="4632863"/>
                <a:ext cx="504407" cy="21779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0466CF31-E6CB-FA10-90A3-D7E6C667830D}"/>
                  </a:ext>
                </a:extLst>
              </p:cNvPr>
              <p:cNvSpPr/>
              <p:nvPr/>
            </p:nvSpPr>
            <p:spPr>
              <a:xfrm rot="19868444">
                <a:off x="6013433" y="4748306"/>
                <a:ext cx="95625"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C28D9EF9-6C97-BA75-0B18-71AF5E8983C8}"/>
                  </a:ext>
                </a:extLst>
              </p:cNvPr>
              <p:cNvSpPr/>
              <p:nvPr/>
            </p:nvSpPr>
            <p:spPr>
              <a:xfrm rot="19868444">
                <a:off x="6224666" y="4633232"/>
                <a:ext cx="95625"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67" name="타원 66">
            <a:extLst>
              <a:ext uri="{FF2B5EF4-FFF2-40B4-BE49-F238E27FC236}">
                <a16:creationId xmlns:a16="http://schemas.microsoft.com/office/drawing/2014/main" id="{90877199-D54D-990E-C4A6-D79DCE6478BC}"/>
              </a:ext>
            </a:extLst>
          </p:cNvPr>
          <p:cNvSpPr/>
          <p:nvPr/>
        </p:nvSpPr>
        <p:spPr>
          <a:xfrm>
            <a:off x="4497167" y="2595418"/>
            <a:ext cx="884762" cy="703926"/>
          </a:xfrm>
          <a:prstGeom prst="ellipse">
            <a:avLst/>
          </a:prstGeom>
          <a:noFill/>
          <a:ln w="412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a:extLst>
              <a:ext uri="{FF2B5EF4-FFF2-40B4-BE49-F238E27FC236}">
                <a16:creationId xmlns:a16="http://schemas.microsoft.com/office/drawing/2014/main" id="{5B1CF5C2-9AF0-ECB7-7C7C-6993D3851B22}"/>
              </a:ext>
            </a:extLst>
          </p:cNvPr>
          <p:cNvSpPr txBox="1"/>
          <p:nvPr/>
        </p:nvSpPr>
        <p:spPr>
          <a:xfrm>
            <a:off x="9185063" y="2151955"/>
            <a:ext cx="1537600" cy="369332"/>
          </a:xfrm>
          <a:prstGeom prst="rect">
            <a:avLst/>
          </a:prstGeom>
          <a:noFill/>
        </p:spPr>
        <p:txBody>
          <a:bodyPr wrap="none" rtlCol="0">
            <a:spAutoFit/>
          </a:bodyPr>
          <a:lstStyle/>
          <a:p>
            <a:r>
              <a:rPr lang="ko-KR" altLang="en-US"/>
              <a:t>흰 종이 </a:t>
            </a:r>
            <a:r>
              <a:rPr lang="en-US" altLang="ko-KR"/>
              <a:t>&gt; 50</a:t>
            </a:r>
            <a:endParaRPr lang="ko-KR" altLang="en-US"/>
          </a:p>
        </p:txBody>
      </p:sp>
      <p:sp>
        <p:nvSpPr>
          <p:cNvPr id="69" name="TextBox 68">
            <a:extLst>
              <a:ext uri="{FF2B5EF4-FFF2-40B4-BE49-F238E27FC236}">
                <a16:creationId xmlns:a16="http://schemas.microsoft.com/office/drawing/2014/main" id="{21A0897F-4DF1-F46B-3253-BA14159CC9AE}"/>
              </a:ext>
            </a:extLst>
          </p:cNvPr>
          <p:cNvSpPr txBox="1"/>
          <p:nvPr/>
        </p:nvSpPr>
        <p:spPr>
          <a:xfrm>
            <a:off x="1473739" y="3953236"/>
            <a:ext cx="1768433" cy="369332"/>
          </a:xfrm>
          <a:prstGeom prst="rect">
            <a:avLst/>
          </a:prstGeom>
          <a:noFill/>
        </p:spPr>
        <p:txBody>
          <a:bodyPr wrap="none" rtlCol="0">
            <a:spAutoFit/>
          </a:bodyPr>
          <a:lstStyle/>
          <a:p>
            <a:r>
              <a:rPr lang="ko-KR" altLang="en-US"/>
              <a:t>검은색 선 </a:t>
            </a:r>
            <a:r>
              <a:rPr lang="en-US" altLang="ko-KR"/>
              <a:t>&lt; 50</a:t>
            </a:r>
            <a:endParaRPr lang="ko-KR" altLang="en-US"/>
          </a:p>
        </p:txBody>
      </p:sp>
      <p:sp>
        <p:nvSpPr>
          <p:cNvPr id="66" name="타원 65">
            <a:extLst>
              <a:ext uri="{FF2B5EF4-FFF2-40B4-BE49-F238E27FC236}">
                <a16:creationId xmlns:a16="http://schemas.microsoft.com/office/drawing/2014/main" id="{67C40E95-2EF6-5479-5F3D-189CB5DFD2B6}"/>
              </a:ext>
            </a:extLst>
          </p:cNvPr>
          <p:cNvSpPr/>
          <p:nvPr/>
        </p:nvSpPr>
        <p:spPr>
          <a:xfrm>
            <a:off x="6290160" y="1417126"/>
            <a:ext cx="1449769" cy="1118641"/>
          </a:xfrm>
          <a:prstGeom prst="ellipse">
            <a:avLst/>
          </a:prstGeom>
          <a:noFill/>
          <a:ln w="412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액자 69">
            <a:extLst>
              <a:ext uri="{FF2B5EF4-FFF2-40B4-BE49-F238E27FC236}">
                <a16:creationId xmlns:a16="http://schemas.microsoft.com/office/drawing/2014/main" id="{5032DCF2-4106-3E92-6505-E2CFCCFD09DF}"/>
              </a:ext>
            </a:extLst>
          </p:cNvPr>
          <p:cNvSpPr/>
          <p:nvPr/>
        </p:nvSpPr>
        <p:spPr>
          <a:xfrm>
            <a:off x="6359564" y="4115691"/>
            <a:ext cx="1372549" cy="399495"/>
          </a:xfrm>
          <a:prstGeom prst="frame">
            <a:avLst/>
          </a:prstGeom>
          <a:solidFill>
            <a:srgbClr val="599DFD"/>
          </a:solidFill>
          <a:ln>
            <a:solidFill>
              <a:srgbClr val="599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59" name="직선 화살표 연결선 58">
            <a:extLst>
              <a:ext uri="{FF2B5EF4-FFF2-40B4-BE49-F238E27FC236}">
                <a16:creationId xmlns:a16="http://schemas.microsoft.com/office/drawing/2014/main" id="{42D7C5DE-176D-A530-3CAE-DC0A12EEE7BA}"/>
              </a:ext>
            </a:extLst>
          </p:cNvPr>
          <p:cNvCxnSpPr>
            <a:stCxn id="49" idx="1"/>
          </p:cNvCxnSpPr>
          <p:nvPr/>
        </p:nvCxnSpPr>
        <p:spPr>
          <a:xfrm flipH="1" flipV="1">
            <a:off x="5237019" y="3260436"/>
            <a:ext cx="1201014" cy="1063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1089C20A-26E4-3CF7-A95D-58A1A7099229}"/>
              </a:ext>
            </a:extLst>
          </p:cNvPr>
          <p:cNvCxnSpPr>
            <a:stCxn id="52" idx="0"/>
          </p:cNvCxnSpPr>
          <p:nvPr/>
        </p:nvCxnSpPr>
        <p:spPr>
          <a:xfrm flipH="1" flipV="1">
            <a:off x="5347855" y="3158836"/>
            <a:ext cx="2062650" cy="10550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84A5DEEA-A9FA-4281-C192-42F2DCB3CBEC}"/>
              </a:ext>
            </a:extLst>
          </p:cNvPr>
          <p:cNvCxnSpPr>
            <a:stCxn id="49" idx="0"/>
          </p:cNvCxnSpPr>
          <p:nvPr/>
        </p:nvCxnSpPr>
        <p:spPr>
          <a:xfrm flipV="1">
            <a:off x="6690392" y="2595418"/>
            <a:ext cx="171877" cy="162043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5DFE4658-8BC4-1D35-2A17-6CDD83DAF00B}"/>
              </a:ext>
            </a:extLst>
          </p:cNvPr>
          <p:cNvCxnSpPr>
            <a:stCxn id="52" idx="0"/>
          </p:cNvCxnSpPr>
          <p:nvPr/>
        </p:nvCxnSpPr>
        <p:spPr>
          <a:xfrm flipH="1" flipV="1">
            <a:off x="7157990" y="2595418"/>
            <a:ext cx="252515" cy="1618421"/>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F899DB2-C276-70E2-8702-A713BB1C287A}"/>
              </a:ext>
            </a:extLst>
          </p:cNvPr>
          <p:cNvCxnSpPr>
            <a:cxnSpLocks/>
            <a:stCxn id="70" idx="3"/>
            <a:endCxn id="73" idx="1"/>
          </p:cNvCxnSpPr>
          <p:nvPr/>
        </p:nvCxnSpPr>
        <p:spPr>
          <a:xfrm flipV="1">
            <a:off x="7732113" y="3999403"/>
            <a:ext cx="1719992" cy="316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50F96EA-5843-3DBC-692E-5CE4BD4F197F}"/>
              </a:ext>
            </a:extLst>
          </p:cNvPr>
          <p:cNvSpPr txBox="1"/>
          <p:nvPr/>
        </p:nvSpPr>
        <p:spPr>
          <a:xfrm>
            <a:off x="9452105" y="3676237"/>
            <a:ext cx="1561646" cy="646331"/>
          </a:xfrm>
          <a:prstGeom prst="rect">
            <a:avLst/>
          </a:prstGeom>
          <a:noFill/>
        </p:spPr>
        <p:txBody>
          <a:bodyPr wrap="none" rtlCol="0">
            <a:spAutoFit/>
          </a:bodyPr>
          <a:lstStyle/>
          <a:p>
            <a:pPr algn="ctr"/>
            <a:r>
              <a:rPr lang="ko-KR" altLang="en-US"/>
              <a:t>바닥 센서</a:t>
            </a:r>
            <a:endParaRPr lang="en-US" altLang="ko-KR"/>
          </a:p>
          <a:p>
            <a:pPr algn="ctr"/>
            <a:r>
              <a:rPr lang="en-US" altLang="ko-KR"/>
              <a:t>(</a:t>
            </a:r>
            <a:r>
              <a:rPr lang="ko-KR" altLang="en-US"/>
              <a:t>적외선 센서</a:t>
            </a:r>
            <a:r>
              <a:rPr lang="en-US" altLang="ko-KR"/>
              <a:t>)</a:t>
            </a:r>
            <a:endParaRPr lang="ko-KR" altLang="en-US"/>
          </a:p>
        </p:txBody>
      </p:sp>
      <p:grpSp>
        <p:nvGrpSpPr>
          <p:cNvPr id="14" name="그룹 13">
            <a:extLst>
              <a:ext uri="{FF2B5EF4-FFF2-40B4-BE49-F238E27FC236}">
                <a16:creationId xmlns:a16="http://schemas.microsoft.com/office/drawing/2014/main" id="{26C48CF9-8930-A02B-25D3-53E4033F8C42}"/>
              </a:ext>
            </a:extLst>
          </p:cNvPr>
          <p:cNvGrpSpPr/>
          <p:nvPr/>
        </p:nvGrpSpPr>
        <p:grpSpPr>
          <a:xfrm>
            <a:off x="199671" y="2037386"/>
            <a:ext cx="4418933" cy="1819990"/>
            <a:chOff x="163854" y="2280198"/>
            <a:chExt cx="4418933" cy="1819990"/>
          </a:xfrm>
        </p:grpSpPr>
        <p:pic>
          <p:nvPicPr>
            <p:cNvPr id="9" name="그림 8" descr="텍스트이(가) 표시된 사진&#10;&#10;자동 생성된 설명">
              <a:extLst>
                <a:ext uri="{FF2B5EF4-FFF2-40B4-BE49-F238E27FC236}">
                  <a16:creationId xmlns:a16="http://schemas.microsoft.com/office/drawing/2014/main" id="{1CE60C9B-5421-BF95-0079-A19BC9C3E0EF}"/>
                </a:ext>
              </a:extLst>
            </p:cNvPr>
            <p:cNvPicPr>
              <a:picLocks noChangeAspect="1"/>
            </p:cNvPicPr>
            <p:nvPr/>
          </p:nvPicPr>
          <p:blipFill rotWithShape="1">
            <a:blip r:embed="rId6">
              <a:extLst>
                <a:ext uri="{28A0092B-C50C-407E-A947-70E740481C1C}">
                  <a14:useLocalDpi xmlns:a14="http://schemas.microsoft.com/office/drawing/2010/main" val="0"/>
                </a:ext>
              </a:extLst>
            </a:blip>
            <a:srcRect l="3257" t="73080" r="76061" b="13939"/>
            <a:stretch/>
          </p:blipFill>
          <p:spPr>
            <a:xfrm>
              <a:off x="163854" y="2280198"/>
              <a:ext cx="4418933" cy="1764558"/>
            </a:xfrm>
            <a:prstGeom prst="rect">
              <a:avLst/>
            </a:prstGeom>
            <a:ln>
              <a:solidFill>
                <a:schemeClr val="tx1"/>
              </a:solidFill>
            </a:ln>
          </p:spPr>
        </p:pic>
        <p:sp>
          <p:nvSpPr>
            <p:cNvPr id="12" name="액자 11">
              <a:extLst>
                <a:ext uri="{FF2B5EF4-FFF2-40B4-BE49-F238E27FC236}">
                  <a16:creationId xmlns:a16="http://schemas.microsoft.com/office/drawing/2014/main" id="{6A028FE8-4833-EE54-1270-3D7A27C6EC85}"/>
                </a:ext>
              </a:extLst>
            </p:cNvPr>
            <p:cNvSpPr/>
            <p:nvPr/>
          </p:nvSpPr>
          <p:spPr>
            <a:xfrm>
              <a:off x="1662161" y="3140877"/>
              <a:ext cx="642047" cy="52750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액자 12">
              <a:extLst>
                <a:ext uri="{FF2B5EF4-FFF2-40B4-BE49-F238E27FC236}">
                  <a16:creationId xmlns:a16="http://schemas.microsoft.com/office/drawing/2014/main" id="{548FD073-9CA6-9EDF-456A-FE837BB1FA17}"/>
                </a:ext>
              </a:extLst>
            </p:cNvPr>
            <p:cNvSpPr/>
            <p:nvPr/>
          </p:nvSpPr>
          <p:spPr>
            <a:xfrm>
              <a:off x="3703143" y="3572687"/>
              <a:ext cx="642047" cy="52750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 name="그룹 17">
            <a:extLst>
              <a:ext uri="{FF2B5EF4-FFF2-40B4-BE49-F238E27FC236}">
                <a16:creationId xmlns:a16="http://schemas.microsoft.com/office/drawing/2014/main" id="{7594338E-BE7E-05D6-4B6A-CD0CDB417119}"/>
              </a:ext>
            </a:extLst>
          </p:cNvPr>
          <p:cNvGrpSpPr/>
          <p:nvPr/>
        </p:nvGrpSpPr>
        <p:grpSpPr>
          <a:xfrm>
            <a:off x="7042045" y="283357"/>
            <a:ext cx="4820120" cy="1795754"/>
            <a:chOff x="6926253" y="497825"/>
            <a:chExt cx="4820120" cy="1795754"/>
          </a:xfrm>
        </p:grpSpPr>
        <p:pic>
          <p:nvPicPr>
            <p:cNvPr id="11" name="그림 10" descr="텍스트이(가) 표시된 사진&#10;&#10;자동 생성된 설명">
              <a:extLst>
                <a:ext uri="{FF2B5EF4-FFF2-40B4-BE49-F238E27FC236}">
                  <a16:creationId xmlns:a16="http://schemas.microsoft.com/office/drawing/2014/main" id="{02D2F850-110F-4F47-E655-7D88DED95B8B}"/>
                </a:ext>
              </a:extLst>
            </p:cNvPr>
            <p:cNvPicPr>
              <a:picLocks noChangeAspect="1"/>
            </p:cNvPicPr>
            <p:nvPr/>
          </p:nvPicPr>
          <p:blipFill rotWithShape="1">
            <a:blip r:embed="rId7">
              <a:extLst>
                <a:ext uri="{28A0092B-C50C-407E-A947-70E740481C1C}">
                  <a14:useLocalDpi xmlns:a14="http://schemas.microsoft.com/office/drawing/2010/main" val="0"/>
                </a:ext>
              </a:extLst>
            </a:blip>
            <a:srcRect l="3258" t="72694" r="76060" b="13778"/>
            <a:stretch/>
          </p:blipFill>
          <p:spPr>
            <a:xfrm>
              <a:off x="6926253" y="497825"/>
              <a:ext cx="4820120" cy="1773456"/>
            </a:xfrm>
            <a:prstGeom prst="rect">
              <a:avLst/>
            </a:prstGeom>
            <a:ln>
              <a:solidFill>
                <a:schemeClr val="tx1"/>
              </a:solidFill>
            </a:ln>
          </p:spPr>
        </p:pic>
        <p:sp>
          <p:nvSpPr>
            <p:cNvPr id="15" name="액자 14">
              <a:extLst>
                <a:ext uri="{FF2B5EF4-FFF2-40B4-BE49-F238E27FC236}">
                  <a16:creationId xmlns:a16="http://schemas.microsoft.com/office/drawing/2014/main" id="{940E0372-272C-AB9B-16C7-F643B05AF713}"/>
                </a:ext>
              </a:extLst>
            </p:cNvPr>
            <p:cNvSpPr/>
            <p:nvPr/>
          </p:nvSpPr>
          <p:spPr>
            <a:xfrm>
              <a:off x="8578334" y="1366803"/>
              <a:ext cx="642047" cy="527501"/>
            </a:xfrm>
            <a:prstGeom prst="fram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액자 16">
              <a:extLst>
                <a:ext uri="{FF2B5EF4-FFF2-40B4-BE49-F238E27FC236}">
                  <a16:creationId xmlns:a16="http://schemas.microsoft.com/office/drawing/2014/main" id="{8E21A56B-4558-18DF-028E-779C79CBDB10}"/>
                </a:ext>
              </a:extLst>
            </p:cNvPr>
            <p:cNvSpPr/>
            <p:nvPr/>
          </p:nvSpPr>
          <p:spPr>
            <a:xfrm>
              <a:off x="10827282" y="1766078"/>
              <a:ext cx="642047" cy="527501"/>
            </a:xfrm>
            <a:prstGeom prst="fram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68171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500"/>
                                        <p:tgtEl>
                                          <p:spTgt spid="7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fade">
                                      <p:cBhvr>
                                        <p:cTn id="5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P spid="66" grpId="0" animBg="1"/>
      <p:bldP spid="70" grpId="0" animBg="1"/>
      <p:bldP spid="73" grpId="0"/>
    </p:bldLst>
  </p:timing>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8B46015-AD14-01CD-BECE-83B7CAA02333}"/>
              </a:ext>
            </a:extLst>
          </p:cNvPr>
          <p:cNvSpPr/>
          <p:nvPr/>
        </p:nvSpPr>
        <p:spPr>
          <a:xfrm>
            <a:off x="2807345" y="1185334"/>
            <a:ext cx="240542" cy="507153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8" descr="텍스트, 장치이(가) 표시된 사진&#10;&#10;자동 생성된 설명">
            <a:extLst>
              <a:ext uri="{FF2B5EF4-FFF2-40B4-BE49-F238E27FC236}">
                <a16:creationId xmlns:a16="http://schemas.microsoft.com/office/drawing/2014/main" id="{1FCEB87A-1091-8606-1AF4-1E1901C61DB4}"/>
              </a:ext>
            </a:extLst>
          </p:cNvPr>
          <p:cNvPicPr>
            <a:picLocks noGrp="1" noChangeAspect="1"/>
          </p:cNvPicPr>
          <p:nvPr>
            <p:ph idx="1"/>
          </p:nvPr>
        </p:nvPicPr>
        <p:blipFill rotWithShape="1">
          <a:blip r:embed="rId4"/>
          <a:srcRect l="14010" t="4946" r="59260" b="11864"/>
          <a:stretch/>
        </p:blipFill>
        <p:spPr>
          <a:xfrm>
            <a:off x="2161986" y="3111884"/>
            <a:ext cx="1540980" cy="1684867"/>
          </a:xfrm>
        </p:spPr>
      </p:pic>
      <p:pic>
        <p:nvPicPr>
          <p:cNvPr id="5" name="Picture 15">
            <a:extLst>
              <a:ext uri="{FF2B5EF4-FFF2-40B4-BE49-F238E27FC236}">
                <a16:creationId xmlns:a16="http://schemas.microsoft.com/office/drawing/2014/main" id="{0343F514-BAE9-F980-B5D5-84E4657DDA28}"/>
              </a:ext>
            </a:extLst>
          </p:cNvPr>
          <p:cNvPicPr>
            <a:picLocks noChangeAspect="1"/>
          </p:cNvPicPr>
          <p:nvPr/>
        </p:nvPicPr>
        <p:blipFill>
          <a:blip r:embed="rId5"/>
          <a:stretch>
            <a:fillRect/>
          </a:stretch>
        </p:blipFill>
        <p:spPr>
          <a:xfrm>
            <a:off x="-293771" y="224590"/>
            <a:ext cx="587543" cy="713875"/>
          </a:xfrm>
          <a:prstGeom prst="rect">
            <a:avLst/>
          </a:prstGeom>
        </p:spPr>
      </p:pic>
      <p:sp>
        <p:nvSpPr>
          <p:cNvPr id="7" name="TextBox 6">
            <a:extLst>
              <a:ext uri="{FF2B5EF4-FFF2-40B4-BE49-F238E27FC236}">
                <a16:creationId xmlns:a16="http://schemas.microsoft.com/office/drawing/2014/main" id="{677AF743-D96C-E4EE-06B9-475F45D654DA}"/>
              </a:ext>
            </a:extLst>
          </p:cNvPr>
          <p:cNvSpPr txBox="1"/>
          <p:nvPr/>
        </p:nvSpPr>
        <p:spPr>
          <a:xfrm>
            <a:off x="292769" y="282742"/>
            <a:ext cx="666278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1단계 : 혼자서 움직이는 </a:t>
            </a:r>
            <a:r>
              <a:rPr lang="ko-KR" altLang="en-US" sz="3300" b="1" kern="500" spc="-83" err="1">
                <a:solidFill>
                  <a:srgbClr val="002060"/>
                </a:solidFill>
                <a:latin typeface="나눔스퀘어라운드 ExtraBold" panose="020B0600000101010101" pitchFamily="50" charset="-127"/>
                <a:ea typeface="나눔스퀘어라운드 ExtraBold" panose="020B0600000101010101" pitchFamily="50" charset="-127"/>
              </a:rPr>
              <a:t>햄스터봇</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grpSp>
        <p:nvGrpSpPr>
          <p:cNvPr id="46" name="그룹 45">
            <a:extLst>
              <a:ext uri="{FF2B5EF4-FFF2-40B4-BE49-F238E27FC236}">
                <a16:creationId xmlns:a16="http://schemas.microsoft.com/office/drawing/2014/main" id="{0E8548E0-71C2-599B-75AF-906E6D7082D5}"/>
              </a:ext>
            </a:extLst>
          </p:cNvPr>
          <p:cNvGrpSpPr/>
          <p:nvPr/>
        </p:nvGrpSpPr>
        <p:grpSpPr>
          <a:xfrm rot="1725265">
            <a:off x="2365668" y="3148647"/>
            <a:ext cx="1133616" cy="568025"/>
            <a:chOff x="8127596" y="2965700"/>
            <a:chExt cx="1133616" cy="568025"/>
          </a:xfrm>
        </p:grpSpPr>
        <p:grpSp>
          <p:nvGrpSpPr>
            <p:cNvPr id="47" name="그룹 46">
              <a:extLst>
                <a:ext uri="{FF2B5EF4-FFF2-40B4-BE49-F238E27FC236}">
                  <a16:creationId xmlns:a16="http://schemas.microsoft.com/office/drawing/2014/main" id="{C0A76EB1-2FDE-A5DC-6B8B-4CA0DF75A196}"/>
                </a:ext>
              </a:extLst>
            </p:cNvPr>
            <p:cNvGrpSpPr/>
            <p:nvPr/>
          </p:nvGrpSpPr>
          <p:grpSpPr>
            <a:xfrm rot="19868444">
              <a:off x="8756805" y="2965700"/>
              <a:ext cx="504407" cy="217792"/>
              <a:chOff x="4822666" y="3211208"/>
              <a:chExt cx="519801" cy="217792"/>
            </a:xfrm>
            <a:solidFill>
              <a:schemeClr val="tx1">
                <a:alpha val="50000"/>
              </a:schemeClr>
            </a:solidFill>
          </p:grpSpPr>
          <p:sp>
            <p:nvSpPr>
              <p:cNvPr id="52" name="직사각형 51">
                <a:extLst>
                  <a:ext uri="{FF2B5EF4-FFF2-40B4-BE49-F238E27FC236}">
                    <a16:creationId xmlns:a16="http://schemas.microsoft.com/office/drawing/2014/main" id="{45BEE9B6-0586-FD25-4EAE-83D0D393D2F6}"/>
                  </a:ext>
                </a:extLst>
              </p:cNvPr>
              <p:cNvSpPr/>
              <p:nvPr/>
            </p:nvSpPr>
            <p:spPr>
              <a:xfrm>
                <a:off x="4822666" y="3211208"/>
                <a:ext cx="519801" cy="2177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469C4F0D-DDC9-2386-4E60-23A7E572344F}"/>
                  </a:ext>
                </a:extLst>
              </p:cNvPr>
              <p:cNvSpPr/>
              <p:nvPr/>
            </p:nvSpPr>
            <p:spPr>
              <a:xfrm>
                <a:off x="4913352" y="3270474"/>
                <a:ext cx="98543"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6A006052-3506-8155-48ED-C8AE134D2F16}"/>
                  </a:ext>
                </a:extLst>
              </p:cNvPr>
              <p:cNvSpPr/>
              <p:nvPr/>
            </p:nvSpPr>
            <p:spPr>
              <a:xfrm>
                <a:off x="5161234" y="3271645"/>
                <a:ext cx="98543"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47">
              <a:extLst>
                <a:ext uri="{FF2B5EF4-FFF2-40B4-BE49-F238E27FC236}">
                  <a16:creationId xmlns:a16="http://schemas.microsoft.com/office/drawing/2014/main" id="{EF16DE01-38CB-3621-8600-336E271781AB}"/>
                </a:ext>
              </a:extLst>
            </p:cNvPr>
            <p:cNvGrpSpPr/>
            <p:nvPr/>
          </p:nvGrpSpPr>
          <p:grpSpPr>
            <a:xfrm>
              <a:off x="8127596" y="3315933"/>
              <a:ext cx="504407" cy="217792"/>
              <a:chOff x="5910978" y="4632863"/>
              <a:chExt cx="504407" cy="217792"/>
            </a:xfrm>
          </p:grpSpPr>
          <p:sp>
            <p:nvSpPr>
              <p:cNvPr id="49" name="직사각형 48">
                <a:extLst>
                  <a:ext uri="{FF2B5EF4-FFF2-40B4-BE49-F238E27FC236}">
                    <a16:creationId xmlns:a16="http://schemas.microsoft.com/office/drawing/2014/main" id="{ACC698D7-CE7A-97D1-3466-42D67F8CCC49}"/>
                  </a:ext>
                </a:extLst>
              </p:cNvPr>
              <p:cNvSpPr/>
              <p:nvPr/>
            </p:nvSpPr>
            <p:spPr>
              <a:xfrm rot="19868444">
                <a:off x="5910978" y="4632863"/>
                <a:ext cx="504407" cy="21779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0466CF31-E6CB-FA10-90A3-D7E6C667830D}"/>
                  </a:ext>
                </a:extLst>
              </p:cNvPr>
              <p:cNvSpPr/>
              <p:nvPr/>
            </p:nvSpPr>
            <p:spPr>
              <a:xfrm rot="19868444">
                <a:off x="6013433" y="4748306"/>
                <a:ext cx="95625"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C28D9EF9-6C97-BA75-0B18-71AF5E8983C8}"/>
                  </a:ext>
                </a:extLst>
              </p:cNvPr>
              <p:cNvSpPr/>
              <p:nvPr/>
            </p:nvSpPr>
            <p:spPr>
              <a:xfrm rot="19868444">
                <a:off x="6224666" y="4633232"/>
                <a:ext cx="95625"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 name="화살표: 아래쪽 1">
            <a:extLst>
              <a:ext uri="{FF2B5EF4-FFF2-40B4-BE49-F238E27FC236}">
                <a16:creationId xmlns:a16="http://schemas.microsoft.com/office/drawing/2014/main" id="{4C62126F-E457-675D-D39E-F31904C0CD7C}"/>
              </a:ext>
            </a:extLst>
          </p:cNvPr>
          <p:cNvSpPr/>
          <p:nvPr/>
        </p:nvSpPr>
        <p:spPr>
          <a:xfrm flipV="1">
            <a:off x="3908888" y="2036233"/>
            <a:ext cx="594998" cy="1684867"/>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descr="텍스트이(가) 표시된 사진&#10;&#10;자동 생성된 설명">
            <a:extLst>
              <a:ext uri="{FF2B5EF4-FFF2-40B4-BE49-F238E27FC236}">
                <a16:creationId xmlns:a16="http://schemas.microsoft.com/office/drawing/2014/main" id="{C9C3C21A-95BE-25CE-F57C-6A96EEB1D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6500" y="2374866"/>
            <a:ext cx="6268357" cy="2012216"/>
          </a:xfrm>
          <a:prstGeom prst="rect">
            <a:avLst/>
          </a:prstGeom>
        </p:spPr>
      </p:pic>
    </p:spTree>
    <p:extLst>
      <p:ext uri="{BB962C8B-B14F-4D97-AF65-F5344CB8AC3E}">
        <p14:creationId xmlns:p14="http://schemas.microsoft.com/office/powerpoint/2010/main" val="179730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F08FD182-236F-6B7F-C514-74FBD94B8700}"/>
              </a:ext>
            </a:extLst>
          </p:cNvPr>
          <p:cNvSpPr/>
          <p:nvPr/>
        </p:nvSpPr>
        <p:spPr>
          <a:xfrm>
            <a:off x="2807345" y="1185334"/>
            <a:ext cx="240542" cy="507153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Picture 15">
            <a:extLst>
              <a:ext uri="{FF2B5EF4-FFF2-40B4-BE49-F238E27FC236}">
                <a16:creationId xmlns:a16="http://schemas.microsoft.com/office/drawing/2014/main" id="{D5C893D1-3FC5-7988-0688-241BFF80F18E}"/>
              </a:ext>
            </a:extLst>
          </p:cNvPr>
          <p:cNvPicPr>
            <a:picLocks noChangeAspect="1"/>
          </p:cNvPicPr>
          <p:nvPr/>
        </p:nvPicPr>
        <p:blipFill>
          <a:blip r:embed="rId4"/>
          <a:stretch>
            <a:fillRect/>
          </a:stretch>
        </p:blipFill>
        <p:spPr>
          <a:xfrm>
            <a:off x="-293771" y="224590"/>
            <a:ext cx="587543" cy="713875"/>
          </a:xfrm>
          <a:prstGeom prst="rect">
            <a:avLst/>
          </a:prstGeom>
        </p:spPr>
      </p:pic>
      <p:pic>
        <p:nvPicPr>
          <p:cNvPr id="7" name="그림 8" descr="텍스트, 장치이(가) 표시된 사진&#10;&#10;자동 생성된 설명">
            <a:extLst>
              <a:ext uri="{FF2B5EF4-FFF2-40B4-BE49-F238E27FC236}">
                <a16:creationId xmlns:a16="http://schemas.microsoft.com/office/drawing/2014/main" id="{C8C02EF5-CCF5-7BD6-2B3D-E048A5E14C8A}"/>
              </a:ext>
            </a:extLst>
          </p:cNvPr>
          <p:cNvPicPr>
            <a:picLocks noChangeAspect="1"/>
          </p:cNvPicPr>
          <p:nvPr/>
        </p:nvPicPr>
        <p:blipFill rotWithShape="1">
          <a:blip r:embed="rId5"/>
          <a:srcRect l="14010" t="4946" r="59260" b="11864"/>
          <a:stretch/>
        </p:blipFill>
        <p:spPr>
          <a:xfrm rot="1402813">
            <a:off x="2536848" y="2954866"/>
            <a:ext cx="1540980" cy="1684867"/>
          </a:xfrm>
          <a:prstGeom prst="rect">
            <a:avLst/>
          </a:prstGeom>
        </p:spPr>
      </p:pic>
      <p:sp>
        <p:nvSpPr>
          <p:cNvPr id="8" name="화살표: 원형 7">
            <a:extLst>
              <a:ext uri="{FF2B5EF4-FFF2-40B4-BE49-F238E27FC236}">
                <a16:creationId xmlns:a16="http://schemas.microsoft.com/office/drawing/2014/main" id="{6532412A-5CA2-C842-43EC-594BF05A4B45}"/>
              </a:ext>
            </a:extLst>
          </p:cNvPr>
          <p:cNvSpPr/>
          <p:nvPr/>
        </p:nvSpPr>
        <p:spPr>
          <a:xfrm rot="16200000" flipV="1">
            <a:off x="3301468" y="1846473"/>
            <a:ext cx="853900" cy="1168150"/>
          </a:xfrm>
          <a:prstGeom prst="circularArrow">
            <a:avLst>
              <a:gd name="adj1" fmla="val 22143"/>
              <a:gd name="adj2" fmla="val 1588054"/>
              <a:gd name="adj3" fmla="val 19826764"/>
              <a:gd name="adj4" fmla="val 10800000"/>
              <a:gd name="adj5" fmla="val 20592"/>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9" name="그룹 8">
            <a:extLst>
              <a:ext uri="{FF2B5EF4-FFF2-40B4-BE49-F238E27FC236}">
                <a16:creationId xmlns:a16="http://schemas.microsoft.com/office/drawing/2014/main" id="{738C0E40-2AD7-BAAC-C86A-533AF5B21FDC}"/>
              </a:ext>
            </a:extLst>
          </p:cNvPr>
          <p:cNvGrpSpPr/>
          <p:nvPr/>
        </p:nvGrpSpPr>
        <p:grpSpPr>
          <a:xfrm rot="3176664">
            <a:off x="2927766" y="2960764"/>
            <a:ext cx="1133616" cy="568025"/>
            <a:chOff x="8127596" y="2965700"/>
            <a:chExt cx="1133616" cy="568025"/>
          </a:xfrm>
        </p:grpSpPr>
        <p:grpSp>
          <p:nvGrpSpPr>
            <p:cNvPr id="10" name="그룹 9">
              <a:extLst>
                <a:ext uri="{FF2B5EF4-FFF2-40B4-BE49-F238E27FC236}">
                  <a16:creationId xmlns:a16="http://schemas.microsoft.com/office/drawing/2014/main" id="{D869F5AE-FDF9-D28A-EC4B-C17BA1C5D9C6}"/>
                </a:ext>
              </a:extLst>
            </p:cNvPr>
            <p:cNvGrpSpPr/>
            <p:nvPr/>
          </p:nvGrpSpPr>
          <p:grpSpPr>
            <a:xfrm rot="19868444">
              <a:off x="8756805" y="2965700"/>
              <a:ext cx="504407" cy="217792"/>
              <a:chOff x="4822666" y="3211208"/>
              <a:chExt cx="519801" cy="217792"/>
            </a:xfrm>
            <a:solidFill>
              <a:schemeClr val="tx1">
                <a:alpha val="50000"/>
              </a:schemeClr>
            </a:solidFill>
          </p:grpSpPr>
          <p:sp>
            <p:nvSpPr>
              <p:cNvPr id="15" name="직사각형 14">
                <a:extLst>
                  <a:ext uri="{FF2B5EF4-FFF2-40B4-BE49-F238E27FC236}">
                    <a16:creationId xmlns:a16="http://schemas.microsoft.com/office/drawing/2014/main" id="{D31EAAD7-BEE0-CDC0-FE7B-BC381CFCC65B}"/>
                  </a:ext>
                </a:extLst>
              </p:cNvPr>
              <p:cNvSpPr/>
              <p:nvPr/>
            </p:nvSpPr>
            <p:spPr>
              <a:xfrm>
                <a:off x="4822666" y="3211208"/>
                <a:ext cx="519801" cy="2177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DFCCE184-D7C9-D041-7388-00E7104EC007}"/>
                  </a:ext>
                </a:extLst>
              </p:cNvPr>
              <p:cNvSpPr/>
              <p:nvPr/>
            </p:nvSpPr>
            <p:spPr>
              <a:xfrm>
                <a:off x="4913352" y="3270474"/>
                <a:ext cx="98543"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80CD1EC0-9986-9406-474E-9AC3C68F19EA}"/>
                  </a:ext>
                </a:extLst>
              </p:cNvPr>
              <p:cNvSpPr/>
              <p:nvPr/>
            </p:nvSpPr>
            <p:spPr>
              <a:xfrm>
                <a:off x="5161234" y="3271645"/>
                <a:ext cx="98543"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F7DD235-07D5-2F0E-F32D-9A4999CDA3C9}"/>
                </a:ext>
              </a:extLst>
            </p:cNvPr>
            <p:cNvGrpSpPr/>
            <p:nvPr/>
          </p:nvGrpSpPr>
          <p:grpSpPr>
            <a:xfrm>
              <a:off x="8127596" y="3315933"/>
              <a:ext cx="504407" cy="217792"/>
              <a:chOff x="5910978" y="4632863"/>
              <a:chExt cx="504407" cy="217792"/>
            </a:xfrm>
          </p:grpSpPr>
          <p:sp>
            <p:nvSpPr>
              <p:cNvPr id="12" name="직사각형 11">
                <a:extLst>
                  <a:ext uri="{FF2B5EF4-FFF2-40B4-BE49-F238E27FC236}">
                    <a16:creationId xmlns:a16="http://schemas.microsoft.com/office/drawing/2014/main" id="{91F4AC20-8FC3-25AB-BCDC-CD93575F41B7}"/>
                  </a:ext>
                </a:extLst>
              </p:cNvPr>
              <p:cNvSpPr/>
              <p:nvPr/>
            </p:nvSpPr>
            <p:spPr>
              <a:xfrm rot="19868444">
                <a:off x="5910978" y="4632863"/>
                <a:ext cx="504407" cy="21779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38501370-35DE-3B33-DC66-0117AF85BC92}"/>
                  </a:ext>
                </a:extLst>
              </p:cNvPr>
              <p:cNvSpPr/>
              <p:nvPr/>
            </p:nvSpPr>
            <p:spPr>
              <a:xfrm rot="19868444">
                <a:off x="6013433" y="4748306"/>
                <a:ext cx="95625"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id="{B27D72F4-C5FE-5590-8283-58C6AFA7CA2B}"/>
                  </a:ext>
                </a:extLst>
              </p:cNvPr>
              <p:cNvSpPr/>
              <p:nvPr/>
            </p:nvSpPr>
            <p:spPr>
              <a:xfrm rot="19868444">
                <a:off x="6224666" y="4633232"/>
                <a:ext cx="95625"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8" name="원형: 비어 있음 17">
            <a:extLst>
              <a:ext uri="{FF2B5EF4-FFF2-40B4-BE49-F238E27FC236}">
                <a16:creationId xmlns:a16="http://schemas.microsoft.com/office/drawing/2014/main" id="{8E8A748E-D495-8718-1C65-4297A2EB9CE1}"/>
              </a:ext>
            </a:extLst>
          </p:cNvPr>
          <p:cNvSpPr/>
          <p:nvPr/>
        </p:nvSpPr>
        <p:spPr>
          <a:xfrm rot="1460296">
            <a:off x="2689291" y="2852988"/>
            <a:ext cx="920958" cy="492484"/>
          </a:xfrm>
          <a:prstGeom prst="donut">
            <a:avLst>
              <a:gd name="adj" fmla="val 1049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9" name="그림 18">
            <a:extLst>
              <a:ext uri="{FF2B5EF4-FFF2-40B4-BE49-F238E27FC236}">
                <a16:creationId xmlns:a16="http://schemas.microsoft.com/office/drawing/2014/main" id="{5811A965-2925-4297-0C97-55D3FF0368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9693" y="2686626"/>
            <a:ext cx="6190125" cy="1527775"/>
          </a:xfrm>
          <a:prstGeom prst="rect">
            <a:avLst/>
          </a:prstGeom>
        </p:spPr>
      </p:pic>
      <p:sp>
        <p:nvSpPr>
          <p:cNvPr id="20" name="액자 19">
            <a:extLst>
              <a:ext uri="{FF2B5EF4-FFF2-40B4-BE49-F238E27FC236}">
                <a16:creationId xmlns:a16="http://schemas.microsoft.com/office/drawing/2014/main" id="{66DA31B7-5629-6BDD-E1F3-F1206C67226E}"/>
              </a:ext>
            </a:extLst>
          </p:cNvPr>
          <p:cNvSpPr/>
          <p:nvPr/>
        </p:nvSpPr>
        <p:spPr>
          <a:xfrm>
            <a:off x="6249880" y="2718282"/>
            <a:ext cx="1855433" cy="46970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2" name="그룹 21">
            <a:extLst>
              <a:ext uri="{FF2B5EF4-FFF2-40B4-BE49-F238E27FC236}">
                <a16:creationId xmlns:a16="http://schemas.microsoft.com/office/drawing/2014/main" id="{2BB86452-D336-33FF-87D2-00FEE696A913}"/>
              </a:ext>
            </a:extLst>
          </p:cNvPr>
          <p:cNvGrpSpPr/>
          <p:nvPr/>
        </p:nvGrpSpPr>
        <p:grpSpPr>
          <a:xfrm>
            <a:off x="8809506" y="3067289"/>
            <a:ext cx="431800" cy="120696"/>
            <a:chOff x="6862439" y="2007283"/>
            <a:chExt cx="431800" cy="120696"/>
          </a:xfrm>
        </p:grpSpPr>
        <p:sp>
          <p:nvSpPr>
            <p:cNvPr id="23" name="직사각형 22">
              <a:extLst>
                <a:ext uri="{FF2B5EF4-FFF2-40B4-BE49-F238E27FC236}">
                  <a16:creationId xmlns:a16="http://schemas.microsoft.com/office/drawing/2014/main" id="{85ADC4D7-8543-2027-05C8-6F483E062FFA}"/>
                </a:ext>
              </a:extLst>
            </p:cNvPr>
            <p:cNvSpPr/>
            <p:nvPr/>
          </p:nvSpPr>
          <p:spPr>
            <a:xfrm flipV="1">
              <a:off x="6862439" y="2007283"/>
              <a:ext cx="4318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1C81ED0B-2098-BF4F-E214-B634F1261CEE}"/>
                </a:ext>
              </a:extLst>
            </p:cNvPr>
            <p:cNvSpPr/>
            <p:nvPr/>
          </p:nvSpPr>
          <p:spPr>
            <a:xfrm flipV="1">
              <a:off x="6862439" y="2082260"/>
              <a:ext cx="4318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42B76BF9-B93A-A85C-D89F-58A8087E5600}"/>
              </a:ext>
            </a:extLst>
          </p:cNvPr>
          <p:cNvSpPr txBox="1"/>
          <p:nvPr/>
        </p:nvSpPr>
        <p:spPr>
          <a:xfrm>
            <a:off x="292769" y="282742"/>
            <a:ext cx="666278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1단계 : 혼자서 움직이는 </a:t>
            </a:r>
            <a:r>
              <a:rPr lang="ko-KR" altLang="en-US" sz="3300" b="1" kern="500" spc="-83" err="1">
                <a:solidFill>
                  <a:srgbClr val="002060"/>
                </a:solidFill>
                <a:latin typeface="나눔스퀘어라운드 ExtraBold" panose="020B0600000101010101" pitchFamily="50" charset="-127"/>
                <a:ea typeface="나눔스퀘어라운드 ExtraBold" panose="020B0600000101010101" pitchFamily="50" charset="-127"/>
              </a:rPr>
              <a:t>햄스터봇</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5" name="직사각형 4">
            <a:extLst>
              <a:ext uri="{FF2B5EF4-FFF2-40B4-BE49-F238E27FC236}">
                <a16:creationId xmlns:a16="http://schemas.microsoft.com/office/drawing/2014/main" id="{776E8977-1A71-5E11-1869-E8F0961DBBA7}"/>
              </a:ext>
            </a:extLst>
          </p:cNvPr>
          <p:cNvSpPr/>
          <p:nvPr/>
        </p:nvSpPr>
        <p:spPr>
          <a:xfrm rot="16200000">
            <a:off x="2071525" y="361368"/>
            <a:ext cx="225642" cy="1727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43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0" grpId="0" animBg="1"/>
    </p:bldLst>
  </p:timing>
  <p:extLst>
    <p:ext uri="{6950BFC3-D8DA-4A85-94F7-54DA5524770B}">
      <p188:commentRel xmlns:p188="http://schemas.microsoft.com/office/powerpoint/2018/8/main" r:id="rId3"/>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A8AE2502-27E0-823E-5BF5-281BEE97EEB6}"/>
              </a:ext>
            </a:extLst>
          </p:cNvPr>
          <p:cNvSpPr/>
          <p:nvPr/>
        </p:nvSpPr>
        <p:spPr>
          <a:xfrm>
            <a:off x="2807345" y="1185334"/>
            <a:ext cx="240542" cy="507153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15">
            <a:extLst>
              <a:ext uri="{FF2B5EF4-FFF2-40B4-BE49-F238E27FC236}">
                <a16:creationId xmlns:a16="http://schemas.microsoft.com/office/drawing/2014/main" id="{0343F514-BAE9-F980-B5D5-84E4657DDA28}"/>
              </a:ext>
            </a:extLst>
          </p:cNvPr>
          <p:cNvPicPr>
            <a:picLocks noChangeAspect="1"/>
          </p:cNvPicPr>
          <p:nvPr/>
        </p:nvPicPr>
        <p:blipFill>
          <a:blip r:embed="rId4"/>
          <a:stretch>
            <a:fillRect/>
          </a:stretch>
        </p:blipFill>
        <p:spPr>
          <a:xfrm>
            <a:off x="-293771" y="224590"/>
            <a:ext cx="587543" cy="713875"/>
          </a:xfrm>
          <a:prstGeom prst="rect">
            <a:avLst/>
          </a:prstGeom>
        </p:spPr>
      </p:pic>
      <p:pic>
        <p:nvPicPr>
          <p:cNvPr id="9" name="그림 8" descr="텍스트, 장치이(가) 표시된 사진&#10;&#10;자동 생성된 설명">
            <a:extLst>
              <a:ext uri="{FF2B5EF4-FFF2-40B4-BE49-F238E27FC236}">
                <a16:creationId xmlns:a16="http://schemas.microsoft.com/office/drawing/2014/main" id="{9199BE4E-F068-EF99-0112-8EAB7AFC8925}"/>
              </a:ext>
            </a:extLst>
          </p:cNvPr>
          <p:cNvPicPr>
            <a:picLocks noChangeAspect="1"/>
          </p:cNvPicPr>
          <p:nvPr/>
        </p:nvPicPr>
        <p:blipFill rotWithShape="1">
          <a:blip r:embed="rId5"/>
          <a:srcRect l="14010" t="4946" r="59260" b="11864"/>
          <a:stretch/>
        </p:blipFill>
        <p:spPr>
          <a:xfrm rot="19913908">
            <a:off x="1889943" y="2928071"/>
            <a:ext cx="1540980" cy="1684867"/>
          </a:xfrm>
          <a:prstGeom prst="rect">
            <a:avLst/>
          </a:prstGeom>
        </p:spPr>
      </p:pic>
      <p:sp>
        <p:nvSpPr>
          <p:cNvPr id="12" name="화살표: 원형 11">
            <a:extLst>
              <a:ext uri="{FF2B5EF4-FFF2-40B4-BE49-F238E27FC236}">
                <a16:creationId xmlns:a16="http://schemas.microsoft.com/office/drawing/2014/main" id="{46AB28B7-C7FA-CA3C-03FD-3461F6798DC1}"/>
              </a:ext>
            </a:extLst>
          </p:cNvPr>
          <p:cNvSpPr/>
          <p:nvPr/>
        </p:nvSpPr>
        <p:spPr>
          <a:xfrm rot="16200000">
            <a:off x="1799689" y="1837272"/>
            <a:ext cx="853900" cy="1285362"/>
          </a:xfrm>
          <a:prstGeom prst="circularArrow">
            <a:avLst>
              <a:gd name="adj1" fmla="val 22143"/>
              <a:gd name="adj2" fmla="val 1588054"/>
              <a:gd name="adj3" fmla="val 19826764"/>
              <a:gd name="adj4" fmla="val 10800000"/>
              <a:gd name="adj5" fmla="val 20592"/>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5" name="그룹 44">
            <a:extLst>
              <a:ext uri="{FF2B5EF4-FFF2-40B4-BE49-F238E27FC236}">
                <a16:creationId xmlns:a16="http://schemas.microsoft.com/office/drawing/2014/main" id="{191DBEB8-FBBE-88E7-EEA5-884E020DACE5}"/>
              </a:ext>
            </a:extLst>
          </p:cNvPr>
          <p:cNvGrpSpPr/>
          <p:nvPr/>
        </p:nvGrpSpPr>
        <p:grpSpPr>
          <a:xfrm>
            <a:off x="1902287" y="3015106"/>
            <a:ext cx="1133616" cy="568025"/>
            <a:chOff x="8127596" y="2965700"/>
            <a:chExt cx="1133616" cy="568025"/>
          </a:xfrm>
        </p:grpSpPr>
        <p:grpSp>
          <p:nvGrpSpPr>
            <p:cNvPr id="32" name="그룹 31">
              <a:extLst>
                <a:ext uri="{FF2B5EF4-FFF2-40B4-BE49-F238E27FC236}">
                  <a16:creationId xmlns:a16="http://schemas.microsoft.com/office/drawing/2014/main" id="{ED95DE42-B0F3-E2BE-1EA1-50C8CCB00CE2}"/>
                </a:ext>
              </a:extLst>
            </p:cNvPr>
            <p:cNvGrpSpPr/>
            <p:nvPr/>
          </p:nvGrpSpPr>
          <p:grpSpPr>
            <a:xfrm rot="19868444">
              <a:off x="8756805" y="2965700"/>
              <a:ext cx="504407" cy="217792"/>
              <a:chOff x="4822666" y="3211208"/>
              <a:chExt cx="519801" cy="217792"/>
            </a:xfrm>
            <a:solidFill>
              <a:schemeClr val="tx1">
                <a:alpha val="50000"/>
              </a:schemeClr>
            </a:solidFill>
          </p:grpSpPr>
          <p:sp>
            <p:nvSpPr>
              <p:cNvPr id="33" name="직사각형 32">
                <a:extLst>
                  <a:ext uri="{FF2B5EF4-FFF2-40B4-BE49-F238E27FC236}">
                    <a16:creationId xmlns:a16="http://schemas.microsoft.com/office/drawing/2014/main" id="{8EF00A2E-F1CA-2F45-A1F2-DDCD3E84F724}"/>
                  </a:ext>
                </a:extLst>
              </p:cNvPr>
              <p:cNvSpPr/>
              <p:nvPr/>
            </p:nvSpPr>
            <p:spPr>
              <a:xfrm>
                <a:off x="4822666" y="3211208"/>
                <a:ext cx="519801" cy="2177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a:extLst>
                  <a:ext uri="{FF2B5EF4-FFF2-40B4-BE49-F238E27FC236}">
                    <a16:creationId xmlns:a16="http://schemas.microsoft.com/office/drawing/2014/main" id="{DBF9BF34-C9A6-E49E-8764-1E08FE50ED67}"/>
                  </a:ext>
                </a:extLst>
              </p:cNvPr>
              <p:cNvSpPr/>
              <p:nvPr/>
            </p:nvSpPr>
            <p:spPr>
              <a:xfrm>
                <a:off x="4913352" y="3270474"/>
                <a:ext cx="98543"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C5D4F0E8-8221-5A3B-D704-3B27C12FE631}"/>
                  </a:ext>
                </a:extLst>
              </p:cNvPr>
              <p:cNvSpPr/>
              <p:nvPr/>
            </p:nvSpPr>
            <p:spPr>
              <a:xfrm>
                <a:off x="5161234" y="3271645"/>
                <a:ext cx="98543"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4" name="그룹 43">
              <a:extLst>
                <a:ext uri="{FF2B5EF4-FFF2-40B4-BE49-F238E27FC236}">
                  <a16:creationId xmlns:a16="http://schemas.microsoft.com/office/drawing/2014/main" id="{A049F4E4-14F8-31E5-1833-F3386CF66FB5}"/>
                </a:ext>
              </a:extLst>
            </p:cNvPr>
            <p:cNvGrpSpPr/>
            <p:nvPr/>
          </p:nvGrpSpPr>
          <p:grpSpPr>
            <a:xfrm>
              <a:off x="8127596" y="3315933"/>
              <a:ext cx="504407" cy="217792"/>
              <a:chOff x="5910978" y="4632863"/>
              <a:chExt cx="504407" cy="217792"/>
            </a:xfrm>
          </p:grpSpPr>
          <p:sp>
            <p:nvSpPr>
              <p:cNvPr id="41" name="직사각형 40">
                <a:extLst>
                  <a:ext uri="{FF2B5EF4-FFF2-40B4-BE49-F238E27FC236}">
                    <a16:creationId xmlns:a16="http://schemas.microsoft.com/office/drawing/2014/main" id="{C884D30E-424C-DD72-C081-F46F86CD2E30}"/>
                  </a:ext>
                </a:extLst>
              </p:cNvPr>
              <p:cNvSpPr/>
              <p:nvPr/>
            </p:nvSpPr>
            <p:spPr>
              <a:xfrm rot="19868444">
                <a:off x="5910978" y="4632863"/>
                <a:ext cx="504407" cy="217792"/>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5485DE84-19C7-A0B9-AF83-ACF600F24A70}"/>
                  </a:ext>
                </a:extLst>
              </p:cNvPr>
              <p:cNvSpPr/>
              <p:nvPr/>
            </p:nvSpPr>
            <p:spPr>
              <a:xfrm rot="19868444">
                <a:off x="6013433" y="4748306"/>
                <a:ext cx="95625"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a16="http://schemas.microsoft.com/office/drawing/2014/main" id="{3FB01384-7F41-397B-1C9B-F95E879864F2}"/>
                  </a:ext>
                </a:extLst>
              </p:cNvPr>
              <p:cNvSpPr/>
              <p:nvPr/>
            </p:nvSpPr>
            <p:spPr>
              <a:xfrm rot="19868444">
                <a:off x="6224666" y="4633232"/>
                <a:ext cx="95625" cy="99259"/>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56" name="원형: 비어 있음 55">
            <a:extLst>
              <a:ext uri="{FF2B5EF4-FFF2-40B4-BE49-F238E27FC236}">
                <a16:creationId xmlns:a16="http://schemas.microsoft.com/office/drawing/2014/main" id="{594FB73B-22A6-185C-D0ED-99E7CA9A5C92}"/>
              </a:ext>
            </a:extLst>
          </p:cNvPr>
          <p:cNvSpPr/>
          <p:nvPr/>
        </p:nvSpPr>
        <p:spPr>
          <a:xfrm rot="19935265">
            <a:off x="2335721" y="2855452"/>
            <a:ext cx="921798" cy="522802"/>
          </a:xfrm>
          <a:prstGeom prst="donut">
            <a:avLst>
              <a:gd name="adj" fmla="val 1049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5" name="그림 14">
            <a:extLst>
              <a:ext uri="{FF2B5EF4-FFF2-40B4-BE49-F238E27FC236}">
                <a16:creationId xmlns:a16="http://schemas.microsoft.com/office/drawing/2014/main" id="{3CB751B6-80F7-88A0-4878-1B24418284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2219" y="2803440"/>
            <a:ext cx="6531564" cy="1555773"/>
          </a:xfrm>
          <a:prstGeom prst="rect">
            <a:avLst/>
          </a:prstGeom>
        </p:spPr>
      </p:pic>
      <p:sp>
        <p:nvSpPr>
          <p:cNvPr id="16" name="액자 15">
            <a:extLst>
              <a:ext uri="{FF2B5EF4-FFF2-40B4-BE49-F238E27FC236}">
                <a16:creationId xmlns:a16="http://schemas.microsoft.com/office/drawing/2014/main" id="{F48A46D1-0E1D-D69E-0DD1-0291317DD7A3}"/>
              </a:ext>
            </a:extLst>
          </p:cNvPr>
          <p:cNvSpPr/>
          <p:nvPr/>
        </p:nvSpPr>
        <p:spPr>
          <a:xfrm>
            <a:off x="6096000" y="2830252"/>
            <a:ext cx="2106967" cy="46970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9" name="그룹 18">
            <a:extLst>
              <a:ext uri="{FF2B5EF4-FFF2-40B4-BE49-F238E27FC236}">
                <a16:creationId xmlns:a16="http://schemas.microsoft.com/office/drawing/2014/main" id="{A5E0B7F7-754A-2BA5-EB03-A673C4A0A14A}"/>
              </a:ext>
            </a:extLst>
          </p:cNvPr>
          <p:cNvGrpSpPr/>
          <p:nvPr/>
        </p:nvGrpSpPr>
        <p:grpSpPr>
          <a:xfrm>
            <a:off x="8969026" y="3179259"/>
            <a:ext cx="431800" cy="120696"/>
            <a:chOff x="6862439" y="2007283"/>
            <a:chExt cx="431800" cy="120696"/>
          </a:xfrm>
        </p:grpSpPr>
        <p:sp>
          <p:nvSpPr>
            <p:cNvPr id="17" name="직사각형 16">
              <a:extLst>
                <a:ext uri="{FF2B5EF4-FFF2-40B4-BE49-F238E27FC236}">
                  <a16:creationId xmlns:a16="http://schemas.microsoft.com/office/drawing/2014/main" id="{1E10C266-0CB5-389C-66DB-54FB3E96CC6C}"/>
                </a:ext>
              </a:extLst>
            </p:cNvPr>
            <p:cNvSpPr/>
            <p:nvPr/>
          </p:nvSpPr>
          <p:spPr>
            <a:xfrm flipV="1">
              <a:off x="6862439" y="2007283"/>
              <a:ext cx="4318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FE22A81B-9968-542E-5315-FFF81CA83379}"/>
                </a:ext>
              </a:extLst>
            </p:cNvPr>
            <p:cNvSpPr/>
            <p:nvPr/>
          </p:nvSpPr>
          <p:spPr>
            <a:xfrm flipV="1">
              <a:off x="6862439" y="2082260"/>
              <a:ext cx="4318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E4FBFC39-E083-B458-313A-93D0B6C3696F}"/>
              </a:ext>
            </a:extLst>
          </p:cNvPr>
          <p:cNvSpPr txBox="1"/>
          <p:nvPr/>
        </p:nvSpPr>
        <p:spPr>
          <a:xfrm>
            <a:off x="292769" y="282742"/>
            <a:ext cx="666278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1단계 : 혼자서 움직이는 </a:t>
            </a:r>
            <a:r>
              <a:rPr lang="ko-KR" altLang="en-US" sz="3300" b="1" kern="500" spc="-83" err="1">
                <a:solidFill>
                  <a:srgbClr val="002060"/>
                </a:solidFill>
                <a:latin typeface="나눔스퀘어라운드 ExtraBold" panose="020B0600000101010101" pitchFamily="50" charset="-127"/>
                <a:ea typeface="나눔스퀘어라운드 ExtraBold" panose="020B0600000101010101" pitchFamily="50" charset="-127"/>
              </a:rPr>
              <a:t>햄스터봇</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4" name="직사각형 3">
            <a:extLst>
              <a:ext uri="{FF2B5EF4-FFF2-40B4-BE49-F238E27FC236}">
                <a16:creationId xmlns:a16="http://schemas.microsoft.com/office/drawing/2014/main" id="{B1FD1863-CFF6-6679-2ED9-52D1C1C4D7D4}"/>
              </a:ext>
            </a:extLst>
          </p:cNvPr>
          <p:cNvSpPr/>
          <p:nvPr/>
        </p:nvSpPr>
        <p:spPr>
          <a:xfrm rot="16200000">
            <a:off x="3580494" y="405627"/>
            <a:ext cx="225641" cy="17573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200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6" grpId="0" animBg="1"/>
      <p:bldP spid="16"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E6B3B3D0-9160-41B9-A0C2-51519BAF3319}"/>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9" name="직사각형 8">
            <a:extLst>
              <a:ext uri="{FF2B5EF4-FFF2-40B4-BE49-F238E27FC236}">
                <a16:creationId xmlns:a16="http://schemas.microsoft.com/office/drawing/2014/main" id="{01CF0E14-18AD-3736-E389-CE1EB65BC9DB}"/>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TextBox 11">
            <a:extLst>
              <a:ext uri="{FF2B5EF4-FFF2-40B4-BE49-F238E27FC236}">
                <a16:creationId xmlns:a16="http://schemas.microsoft.com/office/drawing/2014/main" id="{FA447A6F-8400-992F-A234-017F9EB2F13E}"/>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a:rPr>
              <a:t>인공지능이란?</a:t>
            </a:r>
            <a:endParaRPr lang="en-US" altLang="ko-KR" sz="3300" b="1" kern="500" spc="-83">
              <a:solidFill>
                <a:srgbClr val="002060"/>
              </a:solidFill>
              <a:latin typeface="나눔스퀘어라운드 ExtraBold" panose="020B0600000101010101" pitchFamily="50" charset="-127"/>
              <a:ea typeface="나눔스퀘어라운드 ExtraBold"/>
            </a:endParaRPr>
          </a:p>
        </p:txBody>
      </p:sp>
      <p:pic>
        <p:nvPicPr>
          <p:cNvPr id="11" name="그래픽 24" descr="머리 안의 뇌 윤곽선">
            <a:extLst>
              <a:ext uri="{FF2B5EF4-FFF2-40B4-BE49-F238E27FC236}">
                <a16:creationId xmlns:a16="http://schemas.microsoft.com/office/drawing/2014/main" id="{5986FF33-955A-ED72-B19B-7F1A4C0196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7083" y="2679843"/>
            <a:ext cx="1637108" cy="1637108"/>
          </a:xfrm>
          <a:prstGeom prst="rect">
            <a:avLst/>
          </a:prstGeom>
        </p:spPr>
      </p:pic>
      <p:sp>
        <p:nvSpPr>
          <p:cNvPr id="15" name="TextBox 14">
            <a:extLst>
              <a:ext uri="{FF2B5EF4-FFF2-40B4-BE49-F238E27FC236}">
                <a16:creationId xmlns:a16="http://schemas.microsoft.com/office/drawing/2014/main" id="{3DCD1687-9C1F-386E-772F-C51558B9C01B}"/>
              </a:ext>
            </a:extLst>
          </p:cNvPr>
          <p:cNvSpPr txBox="1"/>
          <p:nvPr/>
        </p:nvSpPr>
        <p:spPr>
          <a:xfrm>
            <a:off x="5257800" y="4298156"/>
            <a:ext cx="1333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a:ea typeface="맑은 고딕"/>
              </a:rPr>
              <a:t> 인공지능</a:t>
            </a:r>
          </a:p>
          <a:p>
            <a:r>
              <a:rPr lang="ko-KR" altLang="en-US">
                <a:ea typeface="맑은 고딕"/>
              </a:rPr>
              <a:t>   분야</a:t>
            </a:r>
          </a:p>
        </p:txBody>
      </p:sp>
      <p:sp>
        <p:nvSpPr>
          <p:cNvPr id="16" name="Arrow: Up 15">
            <a:extLst>
              <a:ext uri="{FF2B5EF4-FFF2-40B4-BE49-F238E27FC236}">
                <a16:creationId xmlns:a16="http://schemas.microsoft.com/office/drawing/2014/main" id="{2E22CF62-9FBD-8CCA-4893-34E039DB3191}"/>
              </a:ext>
            </a:extLst>
          </p:cNvPr>
          <p:cNvSpPr/>
          <p:nvPr/>
        </p:nvSpPr>
        <p:spPr>
          <a:xfrm rot="17340000">
            <a:off x="4019637" y="2077139"/>
            <a:ext cx="495300"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id="{C29EA25C-5035-05DE-BA02-583CE3927C43}"/>
              </a:ext>
            </a:extLst>
          </p:cNvPr>
          <p:cNvSpPr/>
          <p:nvPr/>
        </p:nvSpPr>
        <p:spPr>
          <a:xfrm rot="14700000">
            <a:off x="4019636" y="3705914"/>
            <a:ext cx="495300"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Up 18">
            <a:extLst>
              <a:ext uri="{FF2B5EF4-FFF2-40B4-BE49-F238E27FC236}">
                <a16:creationId xmlns:a16="http://schemas.microsoft.com/office/drawing/2014/main" id="{D2EBC1ED-0F68-63F0-82BE-139E0BC48BA6}"/>
              </a:ext>
            </a:extLst>
          </p:cNvPr>
          <p:cNvSpPr/>
          <p:nvPr/>
        </p:nvSpPr>
        <p:spPr>
          <a:xfrm rot="4020000">
            <a:off x="7248611" y="2077139"/>
            <a:ext cx="495300"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Up 19">
            <a:extLst>
              <a:ext uri="{FF2B5EF4-FFF2-40B4-BE49-F238E27FC236}">
                <a16:creationId xmlns:a16="http://schemas.microsoft.com/office/drawing/2014/main" id="{7A228072-C6CD-DD4F-68B0-7F8921ED24C8}"/>
              </a:ext>
            </a:extLst>
          </p:cNvPr>
          <p:cNvSpPr/>
          <p:nvPr/>
        </p:nvSpPr>
        <p:spPr>
          <a:xfrm rot="6660000">
            <a:off x="7296236" y="3734489"/>
            <a:ext cx="495300"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4C538E6-4936-B25D-660B-36946C54D1B5}"/>
              </a:ext>
            </a:extLst>
          </p:cNvPr>
          <p:cNvSpPr txBox="1"/>
          <p:nvPr/>
        </p:nvSpPr>
        <p:spPr>
          <a:xfrm>
            <a:off x="875651" y="2256806"/>
            <a:ext cx="29918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800" b="1">
                <a:latin typeface="나눔스퀘어라운드OTF Bold" panose="020B0600000101010101" pitchFamily="34" charset="-127"/>
                <a:ea typeface="나눔스퀘어라운드OTF Bold" panose="020B0600000101010101" pitchFamily="34" charset="-127"/>
              </a:rPr>
              <a:t>문제해결과 탐색</a:t>
            </a:r>
            <a:endParaRPr lang="en-US" sz="2800" b="1">
              <a:latin typeface="나눔스퀘어라운드OTF Bold" panose="020B0600000101010101" pitchFamily="34" charset="-127"/>
              <a:ea typeface="나눔스퀘어라운드OTF Bold" panose="020B0600000101010101" pitchFamily="34" charset="-127"/>
            </a:endParaRPr>
          </a:p>
        </p:txBody>
      </p:sp>
      <p:sp>
        <p:nvSpPr>
          <p:cNvPr id="22" name="TextBox 21">
            <a:extLst>
              <a:ext uri="{FF2B5EF4-FFF2-40B4-BE49-F238E27FC236}">
                <a16:creationId xmlns:a16="http://schemas.microsoft.com/office/drawing/2014/main" id="{538A78CC-5E8F-AB64-3D08-FAF1D460DD81}"/>
              </a:ext>
            </a:extLst>
          </p:cNvPr>
          <p:cNvSpPr txBox="1"/>
          <p:nvPr/>
        </p:nvSpPr>
        <p:spPr>
          <a:xfrm>
            <a:off x="8154166" y="2104611"/>
            <a:ext cx="22569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800" b="1">
                <a:latin typeface="나눔스퀘어라운드OTF Bold" panose="020B0600000101010101" pitchFamily="34" charset="-127"/>
                <a:ea typeface="나눔스퀘어라운드OTF Bold" panose="020B0600000101010101" pitchFamily="34" charset="-127"/>
              </a:rPr>
              <a:t>논리적 추론 </a:t>
            </a:r>
            <a:endParaRPr lang="en-US" sz="2800" b="1">
              <a:latin typeface="나눔스퀘어라운드OTF Bold" panose="020B0600000101010101" pitchFamily="34" charset="-127"/>
              <a:ea typeface="나눔스퀘어라운드OTF Bold" panose="020B0600000101010101" pitchFamily="34" charset="-127"/>
            </a:endParaRPr>
          </a:p>
        </p:txBody>
      </p:sp>
      <p:sp>
        <p:nvSpPr>
          <p:cNvPr id="23" name="TextBox 22">
            <a:extLst>
              <a:ext uri="{FF2B5EF4-FFF2-40B4-BE49-F238E27FC236}">
                <a16:creationId xmlns:a16="http://schemas.microsoft.com/office/drawing/2014/main" id="{95FF1701-E455-C5C3-CAD0-F565674C24DD}"/>
              </a:ext>
            </a:extLst>
          </p:cNvPr>
          <p:cNvSpPr txBox="1"/>
          <p:nvPr/>
        </p:nvSpPr>
        <p:spPr>
          <a:xfrm>
            <a:off x="2780903" y="4315514"/>
            <a:ext cx="103346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2800" b="1">
                <a:latin typeface="나눔스퀘어라운드OTF Bold" panose="020B0600000101010101" pitchFamily="34" charset="-127"/>
                <a:ea typeface="나눔스퀘어라운드OTF Bold" panose="020B0600000101010101" pitchFamily="34" charset="-127"/>
              </a:rPr>
              <a:t>학습</a:t>
            </a:r>
            <a:endParaRPr lang="en-US" sz="2800" b="1">
              <a:latin typeface="나눔스퀘어라운드OTF Bold" panose="020B0600000101010101" pitchFamily="34" charset="-127"/>
              <a:ea typeface="나눔스퀘어라운드OTF Bold" panose="020B0600000101010101" pitchFamily="34" charset="-127"/>
            </a:endParaRPr>
          </a:p>
        </p:txBody>
      </p:sp>
      <p:sp>
        <p:nvSpPr>
          <p:cNvPr id="24" name="TextBox 23">
            <a:extLst>
              <a:ext uri="{FF2B5EF4-FFF2-40B4-BE49-F238E27FC236}">
                <a16:creationId xmlns:a16="http://schemas.microsoft.com/office/drawing/2014/main" id="{0B9CF305-F13B-0C9C-360E-C7C8A518B36D}"/>
              </a:ext>
            </a:extLst>
          </p:cNvPr>
          <p:cNvSpPr txBox="1"/>
          <p:nvPr/>
        </p:nvSpPr>
        <p:spPr>
          <a:xfrm>
            <a:off x="8201747" y="4298156"/>
            <a:ext cx="92678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2800" b="1">
                <a:latin typeface="나눔스퀘어라운드OTF Bold" panose="020B0600000101010101" pitchFamily="34" charset="-127"/>
                <a:ea typeface="나눔스퀘어라운드OTF Bold" panose="020B0600000101010101" pitchFamily="34" charset="-127"/>
              </a:rPr>
              <a:t>인식</a:t>
            </a:r>
            <a:endParaRPr lang="en-US" sz="2800" b="1">
              <a:latin typeface="나눔스퀘어라운드OTF Bold" panose="020B0600000101010101" pitchFamily="34" charset="-127"/>
              <a:ea typeface="나눔스퀘어라운드OTF Bold" panose="020B0600000101010101" pitchFamily="34" charset="-127"/>
            </a:endParaRPr>
          </a:p>
        </p:txBody>
      </p:sp>
    </p:spTree>
    <p:extLst>
      <p:ext uri="{BB962C8B-B14F-4D97-AF65-F5344CB8AC3E}">
        <p14:creationId xmlns:p14="http://schemas.microsoft.com/office/powerpoint/2010/main" val="145686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사다리꼴 9">
            <a:extLst>
              <a:ext uri="{FF2B5EF4-FFF2-40B4-BE49-F238E27FC236}">
                <a16:creationId xmlns:a16="http://schemas.microsoft.com/office/drawing/2014/main" id="{B6D0F7BF-7913-C394-9E5E-2E44A31728A7}"/>
              </a:ext>
            </a:extLst>
          </p:cNvPr>
          <p:cNvSpPr/>
          <p:nvPr/>
        </p:nvSpPr>
        <p:spPr>
          <a:xfrm>
            <a:off x="214229" y="2044412"/>
            <a:ext cx="5662362" cy="3293142"/>
          </a:xfrm>
          <a:prstGeom prst="trapezoi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Picture 6">
            <a:extLst>
              <a:ext uri="{FF2B5EF4-FFF2-40B4-BE49-F238E27FC236}">
                <a16:creationId xmlns:a16="http://schemas.microsoft.com/office/drawing/2014/main" id="{042E805C-6A45-0F93-4748-3D2250624C01}"/>
              </a:ext>
            </a:extLst>
          </p:cNvPr>
          <p:cNvPicPr>
            <a:picLocks noChangeAspect="1"/>
          </p:cNvPicPr>
          <p:nvPr/>
        </p:nvPicPr>
        <p:blipFill>
          <a:blip r:embed="rId4"/>
          <a:stretch>
            <a:fillRect/>
          </a:stretch>
        </p:blipFill>
        <p:spPr>
          <a:xfrm>
            <a:off x="941638" y="2202584"/>
            <a:ext cx="4180456" cy="3293142"/>
          </a:xfrm>
          <a:prstGeom prst="rect">
            <a:avLst/>
          </a:prstGeom>
        </p:spPr>
      </p:pic>
      <p:pic>
        <p:nvPicPr>
          <p:cNvPr id="5" name="Picture 7">
            <a:extLst>
              <a:ext uri="{FF2B5EF4-FFF2-40B4-BE49-F238E27FC236}">
                <a16:creationId xmlns:a16="http://schemas.microsoft.com/office/drawing/2014/main" id="{C2D27EA7-F82A-EE50-C643-B8AF81136B09}"/>
              </a:ext>
            </a:extLst>
          </p:cNvPr>
          <p:cNvPicPr>
            <a:picLocks noChangeAspect="1"/>
          </p:cNvPicPr>
          <p:nvPr/>
        </p:nvPicPr>
        <p:blipFill>
          <a:blip r:embed="rId5"/>
          <a:stretch>
            <a:fillRect/>
          </a:stretch>
        </p:blipFill>
        <p:spPr>
          <a:xfrm>
            <a:off x="1513138" y="2867058"/>
            <a:ext cx="1296688" cy="1283697"/>
          </a:xfrm>
          <a:prstGeom prst="rect">
            <a:avLst/>
          </a:prstGeom>
        </p:spPr>
      </p:pic>
      <p:pic>
        <p:nvPicPr>
          <p:cNvPr id="8" name="Picture 15">
            <a:extLst>
              <a:ext uri="{FF2B5EF4-FFF2-40B4-BE49-F238E27FC236}">
                <a16:creationId xmlns:a16="http://schemas.microsoft.com/office/drawing/2014/main" id="{39E7E48B-FF64-1B62-0BBB-1483B77BC663}"/>
              </a:ext>
            </a:extLst>
          </p:cNvPr>
          <p:cNvPicPr>
            <a:picLocks noChangeAspect="1"/>
          </p:cNvPicPr>
          <p:nvPr/>
        </p:nvPicPr>
        <p:blipFill>
          <a:blip r:embed="rId6"/>
          <a:stretch>
            <a:fillRect/>
          </a:stretch>
        </p:blipFill>
        <p:spPr>
          <a:xfrm>
            <a:off x="-293771" y="224590"/>
            <a:ext cx="587543" cy="713875"/>
          </a:xfrm>
          <a:prstGeom prst="rect">
            <a:avLst/>
          </a:prstGeom>
        </p:spPr>
      </p:pic>
      <p:pic>
        <p:nvPicPr>
          <p:cNvPr id="12" name="그림 11" descr="텍스트이(가) 표시된 사진&#10;&#10;자동 생성된 설명">
            <a:extLst>
              <a:ext uri="{FF2B5EF4-FFF2-40B4-BE49-F238E27FC236}">
                <a16:creationId xmlns:a16="http://schemas.microsoft.com/office/drawing/2014/main" id="{9B3A923B-0F00-D03D-7968-7202DD306E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628775"/>
            <a:ext cx="4991100" cy="3600450"/>
          </a:xfrm>
          <a:prstGeom prst="rect">
            <a:avLst/>
          </a:prstGeom>
        </p:spPr>
      </p:pic>
      <p:sp>
        <p:nvSpPr>
          <p:cNvPr id="2" name="TextBox 1">
            <a:extLst>
              <a:ext uri="{FF2B5EF4-FFF2-40B4-BE49-F238E27FC236}">
                <a16:creationId xmlns:a16="http://schemas.microsoft.com/office/drawing/2014/main" id="{8064CFD0-7774-7C69-AFB4-C0AA29BFCA19}"/>
              </a:ext>
            </a:extLst>
          </p:cNvPr>
          <p:cNvSpPr txBox="1"/>
          <p:nvPr/>
        </p:nvSpPr>
        <p:spPr>
          <a:xfrm>
            <a:off x="292769" y="282742"/>
            <a:ext cx="666278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1단계 : 혼자서 움직이는 </a:t>
            </a:r>
            <a:r>
              <a:rPr lang="ko-KR" altLang="en-US" sz="3300" b="1" kern="500" spc="-83" err="1">
                <a:solidFill>
                  <a:srgbClr val="002060"/>
                </a:solidFill>
                <a:latin typeface="나눔스퀘어라운드 ExtraBold" panose="020B0600000101010101" pitchFamily="50" charset="-127"/>
                <a:ea typeface="나눔스퀘어라운드 ExtraBold" panose="020B0600000101010101" pitchFamily="50" charset="-127"/>
              </a:rPr>
              <a:t>햄스터봇</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142160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a:extLst>
              <a:ext uri="{FF2B5EF4-FFF2-40B4-BE49-F238E27FC236}">
                <a16:creationId xmlns:a16="http://schemas.microsoft.com/office/drawing/2014/main" id="{8EA36577-5F07-56CF-A561-09C247ADAEA8}"/>
              </a:ext>
            </a:extLst>
          </p:cNvPr>
          <p:cNvPicPr>
            <a:picLocks noChangeAspect="1"/>
          </p:cNvPicPr>
          <p:nvPr/>
        </p:nvPicPr>
        <p:blipFill>
          <a:blip r:embed="rId4"/>
          <a:stretch>
            <a:fillRect/>
          </a:stretch>
        </p:blipFill>
        <p:spPr>
          <a:xfrm>
            <a:off x="-293771" y="224590"/>
            <a:ext cx="587543" cy="713875"/>
          </a:xfrm>
          <a:prstGeom prst="rect">
            <a:avLst/>
          </a:prstGeom>
        </p:spPr>
      </p:pic>
      <p:sp>
        <p:nvSpPr>
          <p:cNvPr id="5" name="TextBox 4">
            <a:extLst>
              <a:ext uri="{FF2B5EF4-FFF2-40B4-BE49-F238E27FC236}">
                <a16:creationId xmlns:a16="http://schemas.microsoft.com/office/drawing/2014/main" id="{D082DF7A-5051-F7B0-8AF1-BB87816C6A61}"/>
              </a:ext>
            </a:extLst>
          </p:cNvPr>
          <p:cNvSpPr txBox="1"/>
          <p:nvPr/>
        </p:nvSpPr>
        <p:spPr>
          <a:xfrm>
            <a:off x="292769" y="282742"/>
            <a:ext cx="735138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2</a:t>
            </a: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단계 : 터널을 통과할 때 불을 켜보자</a:t>
            </a:r>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36" name="직사각형 35">
            <a:extLst>
              <a:ext uri="{FF2B5EF4-FFF2-40B4-BE49-F238E27FC236}">
                <a16:creationId xmlns:a16="http://schemas.microsoft.com/office/drawing/2014/main" id="{CA6D3F53-E04F-2AA5-CF39-7404BCE2E443}"/>
              </a:ext>
            </a:extLst>
          </p:cNvPr>
          <p:cNvSpPr/>
          <p:nvPr/>
        </p:nvSpPr>
        <p:spPr>
          <a:xfrm>
            <a:off x="4733071" y="2208950"/>
            <a:ext cx="7528161" cy="24185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C2B6CCC7-FE79-AF8D-90A6-F119E8F09CA9}"/>
              </a:ext>
            </a:extLst>
          </p:cNvPr>
          <p:cNvSpPr/>
          <p:nvPr/>
        </p:nvSpPr>
        <p:spPr>
          <a:xfrm>
            <a:off x="7158170" y="2569172"/>
            <a:ext cx="5103062" cy="207677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026A1225-E394-6047-583F-AD2E0F50FA60}"/>
              </a:ext>
            </a:extLst>
          </p:cNvPr>
          <p:cNvSpPr/>
          <p:nvPr/>
        </p:nvSpPr>
        <p:spPr>
          <a:xfrm>
            <a:off x="5703432" y="1854426"/>
            <a:ext cx="6592457" cy="853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4E2651B3-E964-EABE-C6BF-7C770E641E06}"/>
              </a:ext>
            </a:extLst>
          </p:cNvPr>
          <p:cNvSpPr/>
          <p:nvPr/>
        </p:nvSpPr>
        <p:spPr>
          <a:xfrm>
            <a:off x="4733070" y="2883203"/>
            <a:ext cx="2425906" cy="1757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연결선 33">
            <a:extLst>
              <a:ext uri="{FF2B5EF4-FFF2-40B4-BE49-F238E27FC236}">
                <a16:creationId xmlns:a16="http://schemas.microsoft.com/office/drawing/2014/main" id="{BB6D512A-3854-0DF0-34AA-9772DA011255}"/>
              </a:ext>
            </a:extLst>
          </p:cNvPr>
          <p:cNvCxnSpPr>
            <a:cxnSpLocks/>
          </p:cNvCxnSpPr>
          <p:nvPr/>
        </p:nvCxnSpPr>
        <p:spPr>
          <a:xfrm>
            <a:off x="5764080" y="2726185"/>
            <a:ext cx="6497152" cy="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470A0FBC-E7C9-D60D-AE6E-134A6F7B78FE}"/>
              </a:ext>
            </a:extLst>
          </p:cNvPr>
          <p:cNvCxnSpPr>
            <a:cxnSpLocks/>
          </p:cNvCxnSpPr>
          <p:nvPr/>
        </p:nvCxnSpPr>
        <p:spPr>
          <a:xfrm>
            <a:off x="4230562" y="4640265"/>
            <a:ext cx="8099984" cy="0"/>
          </a:xfrm>
          <a:prstGeom prst="line">
            <a:avLst/>
          </a:prstGeom>
          <a:ln w="508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1D68AEF1-4B8F-7D92-9D5F-3772081EE249}"/>
              </a:ext>
            </a:extLst>
          </p:cNvPr>
          <p:cNvCxnSpPr>
            <a:cxnSpLocks/>
          </p:cNvCxnSpPr>
          <p:nvPr/>
        </p:nvCxnSpPr>
        <p:spPr>
          <a:xfrm>
            <a:off x="5696011" y="1860378"/>
            <a:ext cx="6497152" cy="0"/>
          </a:xfrm>
          <a:prstGeom prst="line">
            <a:avLst/>
          </a:prstGeom>
          <a:ln w="508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막힌 원호 10">
            <a:extLst>
              <a:ext uri="{FF2B5EF4-FFF2-40B4-BE49-F238E27FC236}">
                <a16:creationId xmlns:a16="http://schemas.microsoft.com/office/drawing/2014/main" id="{51ECE732-46D8-6B27-90EB-45255CB7C04B}"/>
              </a:ext>
            </a:extLst>
          </p:cNvPr>
          <p:cNvSpPr/>
          <p:nvPr/>
        </p:nvSpPr>
        <p:spPr>
          <a:xfrm>
            <a:off x="3762708" y="1854425"/>
            <a:ext cx="3881448" cy="5571679"/>
          </a:xfrm>
          <a:prstGeom prst="blockArc">
            <a:avLst/>
          </a:prstGeom>
          <a:solidFill>
            <a:schemeClr val="bg1"/>
          </a:solid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9" name="직사각형 38">
            <a:extLst>
              <a:ext uri="{FF2B5EF4-FFF2-40B4-BE49-F238E27FC236}">
                <a16:creationId xmlns:a16="http://schemas.microsoft.com/office/drawing/2014/main" id="{34610C5A-8379-88E5-A445-73EB6686953D}"/>
              </a:ext>
            </a:extLst>
          </p:cNvPr>
          <p:cNvSpPr/>
          <p:nvPr/>
        </p:nvSpPr>
        <p:spPr>
          <a:xfrm>
            <a:off x="0" y="4633875"/>
            <a:ext cx="12192000" cy="3545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7">
            <a:extLst>
              <a:ext uri="{FF2B5EF4-FFF2-40B4-BE49-F238E27FC236}">
                <a16:creationId xmlns:a16="http://schemas.microsoft.com/office/drawing/2014/main" id="{42BA10FB-2F1B-0587-CAAF-88885529B254}"/>
              </a:ext>
            </a:extLst>
          </p:cNvPr>
          <p:cNvPicPr>
            <a:picLocks noChangeAspect="1"/>
          </p:cNvPicPr>
          <p:nvPr/>
        </p:nvPicPr>
        <p:blipFill>
          <a:blip r:embed="rId5"/>
          <a:stretch>
            <a:fillRect/>
          </a:stretch>
        </p:blipFill>
        <p:spPr>
          <a:xfrm>
            <a:off x="605126" y="3411602"/>
            <a:ext cx="1296688" cy="1283697"/>
          </a:xfrm>
          <a:prstGeom prst="rect">
            <a:avLst/>
          </a:prstGeom>
        </p:spPr>
      </p:pic>
      <p:sp>
        <p:nvSpPr>
          <p:cNvPr id="41" name="사다리꼴 40">
            <a:extLst>
              <a:ext uri="{FF2B5EF4-FFF2-40B4-BE49-F238E27FC236}">
                <a16:creationId xmlns:a16="http://schemas.microsoft.com/office/drawing/2014/main" id="{8B6C1A87-6892-F17E-B333-289AC5E4E7CA}"/>
              </a:ext>
            </a:extLst>
          </p:cNvPr>
          <p:cNvSpPr/>
          <p:nvPr/>
        </p:nvSpPr>
        <p:spPr>
          <a:xfrm rot="16674164">
            <a:off x="10019674" y="3704532"/>
            <a:ext cx="286327" cy="1185896"/>
          </a:xfrm>
          <a:prstGeom prst="trapezoid">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사다리꼴 41">
            <a:extLst>
              <a:ext uri="{FF2B5EF4-FFF2-40B4-BE49-F238E27FC236}">
                <a16:creationId xmlns:a16="http://schemas.microsoft.com/office/drawing/2014/main" id="{E478EEB7-077D-451C-DC46-297854E5D1D1}"/>
              </a:ext>
            </a:extLst>
          </p:cNvPr>
          <p:cNvSpPr/>
          <p:nvPr/>
        </p:nvSpPr>
        <p:spPr>
          <a:xfrm rot="15813819">
            <a:off x="10021416" y="3236062"/>
            <a:ext cx="286327" cy="1185896"/>
          </a:xfrm>
          <a:prstGeom prst="trapezoid">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막힌 원호 45">
            <a:extLst>
              <a:ext uri="{FF2B5EF4-FFF2-40B4-BE49-F238E27FC236}">
                <a16:creationId xmlns:a16="http://schemas.microsoft.com/office/drawing/2014/main" id="{5F9CB920-55E4-60C0-D525-EEF726EE87BA}"/>
              </a:ext>
            </a:extLst>
          </p:cNvPr>
          <p:cNvSpPr/>
          <p:nvPr/>
        </p:nvSpPr>
        <p:spPr>
          <a:xfrm>
            <a:off x="3762878" y="1849043"/>
            <a:ext cx="3881448" cy="5571679"/>
          </a:xfrm>
          <a:prstGeom prst="blockArc">
            <a:avLst>
              <a:gd name="adj1" fmla="val 16401160"/>
              <a:gd name="adj2" fmla="val 0"/>
              <a:gd name="adj3" fmla="val 25000"/>
            </a:avLst>
          </a:prstGeom>
          <a:solidFill>
            <a:schemeClr val="bg1"/>
          </a:solid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7" name="직사각형 46">
            <a:extLst>
              <a:ext uri="{FF2B5EF4-FFF2-40B4-BE49-F238E27FC236}">
                <a16:creationId xmlns:a16="http://schemas.microsoft.com/office/drawing/2014/main" id="{089B14EE-48CC-B364-A5F1-937179D7C056}"/>
              </a:ext>
            </a:extLst>
          </p:cNvPr>
          <p:cNvSpPr/>
          <p:nvPr/>
        </p:nvSpPr>
        <p:spPr>
          <a:xfrm>
            <a:off x="5603682" y="1895135"/>
            <a:ext cx="320795" cy="920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4145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2.22222E-6 L 0.64115 -0.00231 " pathEditMode="relative" rAng="0" ptsTypes="AA">
                                      <p:cBhvr>
                                        <p:cTn id="6" dur="2000" fill="hold"/>
                                        <p:tgtEl>
                                          <p:spTgt spid="6"/>
                                        </p:tgtEl>
                                        <p:attrNameLst>
                                          <p:attrName>ppt_x</p:attrName>
                                          <p:attrName>ppt_y</p:attrName>
                                        </p:attrNameLst>
                                      </p:cBhvr>
                                      <p:rCtr x="32057" y="-116"/>
                                    </p:animMotion>
                                  </p:childTnLst>
                                </p:cTn>
                              </p:par>
                            </p:childTnLst>
                          </p:cTn>
                        </p:par>
                        <p:par>
                          <p:cTn id="7" fill="hold">
                            <p:stCondLst>
                              <p:cond delay="2000"/>
                            </p:stCondLst>
                            <p:childTnLst>
                              <p:par>
                                <p:cTn id="8" presetID="22" presetClass="entr" presetSubtype="8" fill="hold" grpId="0" nodeType="after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extLst>
    <p:ext uri="{6950BFC3-D8DA-4A85-94F7-54DA5524770B}">
      <p188:commentRel xmlns:p188="http://schemas.microsoft.com/office/powerpoint/2018/8/main" r:id="rId3"/>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a:extLst>
              <a:ext uri="{FF2B5EF4-FFF2-40B4-BE49-F238E27FC236}">
                <a16:creationId xmlns:a16="http://schemas.microsoft.com/office/drawing/2014/main" id="{FAB37A00-5876-0FAE-F477-4A6B33A47DB4}"/>
              </a:ext>
            </a:extLst>
          </p:cNvPr>
          <p:cNvPicPr>
            <a:picLocks noChangeAspect="1"/>
          </p:cNvPicPr>
          <p:nvPr/>
        </p:nvPicPr>
        <p:blipFill>
          <a:blip r:embed="rId4"/>
          <a:stretch>
            <a:fillRect/>
          </a:stretch>
        </p:blipFill>
        <p:spPr>
          <a:xfrm>
            <a:off x="-293771" y="224590"/>
            <a:ext cx="587543" cy="713875"/>
          </a:xfrm>
          <a:prstGeom prst="rect">
            <a:avLst/>
          </a:prstGeom>
        </p:spPr>
      </p:pic>
      <p:grpSp>
        <p:nvGrpSpPr>
          <p:cNvPr id="31" name="그룹 30">
            <a:extLst>
              <a:ext uri="{FF2B5EF4-FFF2-40B4-BE49-F238E27FC236}">
                <a16:creationId xmlns:a16="http://schemas.microsoft.com/office/drawing/2014/main" id="{81BCB05B-EA82-5B23-AAA0-BCACF7701376}"/>
              </a:ext>
            </a:extLst>
          </p:cNvPr>
          <p:cNvGrpSpPr/>
          <p:nvPr/>
        </p:nvGrpSpPr>
        <p:grpSpPr>
          <a:xfrm>
            <a:off x="0" y="882906"/>
            <a:ext cx="12192000" cy="5975094"/>
            <a:chOff x="0" y="882906"/>
            <a:chExt cx="12192000" cy="5975094"/>
          </a:xfrm>
        </p:grpSpPr>
        <p:grpSp>
          <p:nvGrpSpPr>
            <p:cNvPr id="30" name="그룹 29">
              <a:extLst>
                <a:ext uri="{FF2B5EF4-FFF2-40B4-BE49-F238E27FC236}">
                  <a16:creationId xmlns:a16="http://schemas.microsoft.com/office/drawing/2014/main" id="{F9ED6B02-04E0-5F74-A1B4-F99DF60A6EEC}"/>
                </a:ext>
              </a:extLst>
            </p:cNvPr>
            <p:cNvGrpSpPr/>
            <p:nvPr/>
          </p:nvGrpSpPr>
          <p:grpSpPr>
            <a:xfrm>
              <a:off x="0" y="935165"/>
              <a:ext cx="12192000" cy="5922835"/>
              <a:chOff x="0" y="935165"/>
              <a:chExt cx="12192000" cy="5922835"/>
            </a:xfrm>
          </p:grpSpPr>
          <p:sp>
            <p:nvSpPr>
              <p:cNvPr id="29" name="직사각형 28">
                <a:extLst>
                  <a:ext uri="{FF2B5EF4-FFF2-40B4-BE49-F238E27FC236}">
                    <a16:creationId xmlns:a16="http://schemas.microsoft.com/office/drawing/2014/main" id="{086B61E5-40B0-93F9-561B-029306F05102}"/>
                  </a:ext>
                </a:extLst>
              </p:cNvPr>
              <p:cNvSpPr/>
              <p:nvPr/>
            </p:nvSpPr>
            <p:spPr>
              <a:xfrm>
                <a:off x="0" y="4788071"/>
                <a:ext cx="12192000" cy="2069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AD8C1830-1BED-174C-F7B2-BBB2EF32716B}"/>
                  </a:ext>
                </a:extLst>
              </p:cNvPr>
              <p:cNvSpPr/>
              <p:nvPr/>
            </p:nvSpPr>
            <p:spPr>
              <a:xfrm>
                <a:off x="0" y="935165"/>
                <a:ext cx="12192000" cy="384403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CF962E29-8530-F5E3-C626-22A142E4C98A}"/>
                </a:ext>
              </a:extLst>
            </p:cNvPr>
            <p:cNvGrpSpPr/>
            <p:nvPr/>
          </p:nvGrpSpPr>
          <p:grpSpPr>
            <a:xfrm>
              <a:off x="1084060" y="882906"/>
              <a:ext cx="10023880" cy="5038415"/>
              <a:chOff x="1495385" y="1270514"/>
              <a:chExt cx="9512925" cy="5038415"/>
            </a:xfrm>
          </p:grpSpPr>
          <p:grpSp>
            <p:nvGrpSpPr>
              <p:cNvPr id="16" name="그룹 15">
                <a:extLst>
                  <a:ext uri="{FF2B5EF4-FFF2-40B4-BE49-F238E27FC236}">
                    <a16:creationId xmlns:a16="http://schemas.microsoft.com/office/drawing/2014/main" id="{85C9B684-305A-2667-A241-6DC1BEC35B2E}"/>
                  </a:ext>
                </a:extLst>
              </p:cNvPr>
              <p:cNvGrpSpPr/>
              <p:nvPr/>
            </p:nvGrpSpPr>
            <p:grpSpPr>
              <a:xfrm>
                <a:off x="1495385" y="1270514"/>
                <a:ext cx="9512925" cy="5038415"/>
                <a:chOff x="417637" y="1527965"/>
                <a:chExt cx="10205406" cy="5038415"/>
              </a:xfrm>
            </p:grpSpPr>
            <p:pic>
              <p:nvPicPr>
                <p:cNvPr id="12" name="그래픽 11" descr="책상에 빛을 비추는 램프">
                  <a:extLst>
                    <a:ext uri="{FF2B5EF4-FFF2-40B4-BE49-F238E27FC236}">
                      <a16:creationId xmlns:a16="http://schemas.microsoft.com/office/drawing/2014/main" id="{9D96B1E5-E8B2-A9A4-6740-FF1A4E5503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637" y="1527965"/>
                  <a:ext cx="10205406" cy="5038415"/>
                </a:xfrm>
                <a:prstGeom prst="rect">
                  <a:avLst/>
                </a:prstGeom>
              </p:spPr>
            </p:pic>
            <p:pic>
              <p:nvPicPr>
                <p:cNvPr id="14" name="그래픽 13" descr="책상 램프">
                  <a:extLst>
                    <a:ext uri="{FF2B5EF4-FFF2-40B4-BE49-F238E27FC236}">
                      <a16:creationId xmlns:a16="http://schemas.microsoft.com/office/drawing/2014/main" id="{D65C38B3-7672-B5B4-7043-C483EC38D3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7530" y="1580224"/>
                  <a:ext cx="5228568" cy="4580877"/>
                </a:xfrm>
                <a:prstGeom prst="rect">
                  <a:avLst/>
                </a:prstGeom>
              </p:spPr>
            </p:pic>
          </p:grpSp>
          <p:grpSp>
            <p:nvGrpSpPr>
              <p:cNvPr id="22" name="그룹 21">
                <a:extLst>
                  <a:ext uri="{FF2B5EF4-FFF2-40B4-BE49-F238E27FC236}">
                    <a16:creationId xmlns:a16="http://schemas.microsoft.com/office/drawing/2014/main" id="{05DB9E2A-37C5-E2A5-D3CA-E464A7185E75}"/>
                  </a:ext>
                </a:extLst>
              </p:cNvPr>
              <p:cNvGrpSpPr/>
              <p:nvPr/>
            </p:nvGrpSpPr>
            <p:grpSpPr>
              <a:xfrm>
                <a:off x="7629257" y="3284739"/>
                <a:ext cx="3135071" cy="1882066"/>
                <a:chOff x="7629257" y="3284739"/>
                <a:chExt cx="3135071" cy="1882066"/>
              </a:xfrm>
            </p:grpSpPr>
            <p:grpSp>
              <p:nvGrpSpPr>
                <p:cNvPr id="20" name="그룹 19">
                  <a:extLst>
                    <a:ext uri="{FF2B5EF4-FFF2-40B4-BE49-F238E27FC236}">
                      <a16:creationId xmlns:a16="http://schemas.microsoft.com/office/drawing/2014/main" id="{56146924-CCAD-32A4-013F-6224428DEA87}"/>
                    </a:ext>
                  </a:extLst>
                </p:cNvPr>
                <p:cNvGrpSpPr/>
                <p:nvPr/>
              </p:nvGrpSpPr>
              <p:grpSpPr>
                <a:xfrm>
                  <a:off x="7629257" y="3284739"/>
                  <a:ext cx="3135071" cy="1882066"/>
                  <a:chOff x="6906826" y="3284739"/>
                  <a:chExt cx="3135071" cy="1882066"/>
                </a:xfrm>
              </p:grpSpPr>
              <p:sp>
                <p:nvSpPr>
                  <p:cNvPr id="17" name="직사각형 16">
                    <a:extLst>
                      <a:ext uri="{FF2B5EF4-FFF2-40B4-BE49-F238E27FC236}">
                        <a16:creationId xmlns:a16="http://schemas.microsoft.com/office/drawing/2014/main" id="{61C8FA45-3075-28AD-8159-4536C63FD819}"/>
                      </a:ext>
                    </a:extLst>
                  </p:cNvPr>
                  <p:cNvSpPr/>
                  <p:nvPr/>
                </p:nvSpPr>
                <p:spPr>
                  <a:xfrm>
                    <a:off x="6906826" y="3613213"/>
                    <a:ext cx="371258" cy="15535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D9E4D1BC-F9DB-F857-B4A8-9D274B303351}"/>
                      </a:ext>
                    </a:extLst>
                  </p:cNvPr>
                  <p:cNvSpPr/>
                  <p:nvPr/>
                </p:nvSpPr>
                <p:spPr>
                  <a:xfrm>
                    <a:off x="9670639" y="3551069"/>
                    <a:ext cx="371258" cy="16157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FC0AF579-5C68-802E-6526-168B81B2694F}"/>
                      </a:ext>
                    </a:extLst>
                  </p:cNvPr>
                  <p:cNvSpPr/>
                  <p:nvPr/>
                </p:nvSpPr>
                <p:spPr>
                  <a:xfrm rot="16200000">
                    <a:off x="8314564" y="1877002"/>
                    <a:ext cx="319596" cy="31350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1" name="직사각형 20">
                  <a:extLst>
                    <a:ext uri="{FF2B5EF4-FFF2-40B4-BE49-F238E27FC236}">
                      <a16:creationId xmlns:a16="http://schemas.microsoft.com/office/drawing/2014/main" id="{4D5AC9D5-BB1A-B828-177A-4103EEA87D4C}"/>
                    </a:ext>
                  </a:extLst>
                </p:cNvPr>
                <p:cNvSpPr/>
                <p:nvPr/>
              </p:nvSpPr>
              <p:spPr>
                <a:xfrm>
                  <a:off x="8000515" y="3613211"/>
                  <a:ext cx="2392555" cy="1553592"/>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pic>
          <p:nvPicPr>
            <p:cNvPr id="25" name="그림 24" descr="전자기기, 잭, 프로젝터이(가) 표시된 사진&#10;&#10;자동 생성된 설명">
              <a:extLst>
                <a:ext uri="{FF2B5EF4-FFF2-40B4-BE49-F238E27FC236}">
                  <a16:creationId xmlns:a16="http://schemas.microsoft.com/office/drawing/2014/main" id="{0F89B642-4B88-A533-D0C9-7D7A40E333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9328" y="3278465"/>
              <a:ext cx="2476190" cy="1761905"/>
            </a:xfrm>
            <a:prstGeom prst="rect">
              <a:avLst/>
            </a:prstGeom>
          </p:spPr>
        </p:pic>
        <p:pic>
          <p:nvPicPr>
            <p:cNvPr id="26" name="그림 25" descr="전자기기, 잭, 프로젝터이(가) 표시된 사진&#10;&#10;자동 생성된 설명">
              <a:extLst>
                <a:ext uri="{FF2B5EF4-FFF2-40B4-BE49-F238E27FC236}">
                  <a16:creationId xmlns:a16="http://schemas.microsoft.com/office/drawing/2014/main" id="{F59EB547-4846-AADA-9842-A0CF544A93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1027" y="3278465"/>
              <a:ext cx="2476190" cy="1761905"/>
            </a:xfrm>
            <a:prstGeom prst="rect">
              <a:avLst/>
            </a:prstGeom>
          </p:spPr>
        </p:pic>
      </p:grpSp>
      <p:sp>
        <p:nvSpPr>
          <p:cNvPr id="32" name="화살표: 위쪽 31">
            <a:extLst>
              <a:ext uri="{FF2B5EF4-FFF2-40B4-BE49-F238E27FC236}">
                <a16:creationId xmlns:a16="http://schemas.microsoft.com/office/drawing/2014/main" id="{DFF59245-28CE-A3E9-AEC8-44004D29A0F0}"/>
              </a:ext>
            </a:extLst>
          </p:cNvPr>
          <p:cNvSpPr/>
          <p:nvPr/>
        </p:nvSpPr>
        <p:spPr>
          <a:xfrm>
            <a:off x="8951066" y="2016179"/>
            <a:ext cx="496111" cy="773969"/>
          </a:xfrm>
          <a:prstGeom prst="upArrow">
            <a:avLst>
              <a:gd name="adj1" fmla="val 34334"/>
              <a:gd name="adj2" fmla="val 43734"/>
            </a:avLst>
          </a:prstGeom>
          <a:solidFill>
            <a:srgbClr val="0C18F5"/>
          </a:solidFill>
          <a:ln>
            <a:solidFill>
              <a:srgbClr val="0C1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위로 굽음 32">
            <a:extLst>
              <a:ext uri="{FF2B5EF4-FFF2-40B4-BE49-F238E27FC236}">
                <a16:creationId xmlns:a16="http://schemas.microsoft.com/office/drawing/2014/main" id="{D45DE2C0-1F62-E498-791C-C4631F29F7CB}"/>
              </a:ext>
            </a:extLst>
          </p:cNvPr>
          <p:cNvSpPr/>
          <p:nvPr/>
        </p:nvSpPr>
        <p:spPr>
          <a:xfrm rot="5400000">
            <a:off x="5290280" y="5016751"/>
            <a:ext cx="943583" cy="1072052"/>
          </a:xfrm>
          <a:prstGeom prst="bentUpArrow">
            <a:avLst>
              <a:gd name="adj1" fmla="val 18814"/>
              <a:gd name="adj2" fmla="val 25000"/>
              <a:gd name="adj3" fmla="val 188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4" name="Picture 8">
            <a:extLst>
              <a:ext uri="{FF2B5EF4-FFF2-40B4-BE49-F238E27FC236}">
                <a16:creationId xmlns:a16="http://schemas.microsoft.com/office/drawing/2014/main" id="{F706D43A-81A7-7BAE-D4FE-D4AED218C1E1}"/>
              </a:ext>
            </a:extLst>
          </p:cNvPr>
          <p:cNvPicPr>
            <a:picLocks noChangeAspect="1"/>
          </p:cNvPicPr>
          <p:nvPr/>
        </p:nvPicPr>
        <p:blipFill>
          <a:blip r:embed="rId10"/>
          <a:stretch>
            <a:fillRect/>
          </a:stretch>
        </p:blipFill>
        <p:spPr>
          <a:xfrm>
            <a:off x="387780" y="4460440"/>
            <a:ext cx="1838325" cy="1838325"/>
          </a:xfrm>
          <a:prstGeom prst="rect">
            <a:avLst/>
          </a:prstGeom>
        </p:spPr>
      </p:pic>
      <p:pic>
        <p:nvPicPr>
          <p:cNvPr id="36" name="그림 35" descr="텍스트이(가) 표시된 사진&#10;&#10;자동 생성된 설명">
            <a:extLst>
              <a:ext uri="{FF2B5EF4-FFF2-40B4-BE49-F238E27FC236}">
                <a16:creationId xmlns:a16="http://schemas.microsoft.com/office/drawing/2014/main" id="{9B6DBA57-959E-C10D-2BAA-119C6CC5ECDD}"/>
              </a:ext>
            </a:extLst>
          </p:cNvPr>
          <p:cNvPicPr>
            <a:picLocks noChangeAspect="1"/>
          </p:cNvPicPr>
          <p:nvPr/>
        </p:nvPicPr>
        <p:blipFill rotWithShape="1">
          <a:blip r:embed="rId11">
            <a:extLst>
              <a:ext uri="{28A0092B-C50C-407E-A947-70E740481C1C}">
                <a14:useLocalDpi xmlns:a14="http://schemas.microsoft.com/office/drawing/2010/main" val="0"/>
              </a:ext>
            </a:extLst>
          </a:blip>
          <a:srcRect l="3180" t="72667" r="74940" b="9787"/>
          <a:stretch/>
        </p:blipFill>
        <p:spPr>
          <a:xfrm>
            <a:off x="7571360" y="120950"/>
            <a:ext cx="3921331" cy="1768898"/>
          </a:xfrm>
          <a:prstGeom prst="rect">
            <a:avLst/>
          </a:prstGeom>
          <a:ln>
            <a:solidFill>
              <a:schemeClr val="tx1"/>
            </a:solidFill>
          </a:ln>
        </p:spPr>
      </p:pic>
      <p:pic>
        <p:nvPicPr>
          <p:cNvPr id="38" name="그림 37" descr="텍스트이(가) 표시된 사진&#10;&#10;자동 생성된 설명">
            <a:extLst>
              <a:ext uri="{FF2B5EF4-FFF2-40B4-BE49-F238E27FC236}">
                <a16:creationId xmlns:a16="http://schemas.microsoft.com/office/drawing/2014/main" id="{2032BF3B-ED79-F017-4301-BCB3CA8B8A03}"/>
              </a:ext>
            </a:extLst>
          </p:cNvPr>
          <p:cNvPicPr>
            <a:picLocks noChangeAspect="1"/>
          </p:cNvPicPr>
          <p:nvPr/>
        </p:nvPicPr>
        <p:blipFill rotWithShape="1">
          <a:blip r:embed="rId12">
            <a:extLst>
              <a:ext uri="{28A0092B-C50C-407E-A947-70E740481C1C}">
                <a14:useLocalDpi xmlns:a14="http://schemas.microsoft.com/office/drawing/2010/main" val="0"/>
              </a:ext>
            </a:extLst>
          </a:blip>
          <a:srcRect l="3180" t="73076" r="74940" b="9645"/>
          <a:stretch/>
        </p:blipFill>
        <p:spPr>
          <a:xfrm>
            <a:off x="6602549" y="4924169"/>
            <a:ext cx="4080795" cy="1812882"/>
          </a:xfrm>
          <a:prstGeom prst="rect">
            <a:avLst/>
          </a:prstGeom>
          <a:ln>
            <a:solidFill>
              <a:schemeClr val="tx1"/>
            </a:solidFill>
          </a:ln>
        </p:spPr>
      </p:pic>
      <p:sp>
        <p:nvSpPr>
          <p:cNvPr id="40" name="액자 39">
            <a:extLst>
              <a:ext uri="{FF2B5EF4-FFF2-40B4-BE49-F238E27FC236}">
                <a16:creationId xmlns:a16="http://schemas.microsoft.com/office/drawing/2014/main" id="{EFE441DA-E36E-110F-43C9-50AB1789A6D9}"/>
              </a:ext>
            </a:extLst>
          </p:cNvPr>
          <p:cNvSpPr/>
          <p:nvPr/>
        </p:nvSpPr>
        <p:spPr>
          <a:xfrm>
            <a:off x="7772175" y="6347815"/>
            <a:ext cx="943809" cy="36892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액자 40">
            <a:extLst>
              <a:ext uri="{FF2B5EF4-FFF2-40B4-BE49-F238E27FC236}">
                <a16:creationId xmlns:a16="http://schemas.microsoft.com/office/drawing/2014/main" id="{962C38A2-B0AC-7EF5-CBF4-5ECB0A7CB041}"/>
              </a:ext>
            </a:extLst>
          </p:cNvPr>
          <p:cNvSpPr/>
          <p:nvPr/>
        </p:nvSpPr>
        <p:spPr>
          <a:xfrm>
            <a:off x="8691586" y="1507951"/>
            <a:ext cx="899886" cy="368926"/>
          </a:xfrm>
          <a:prstGeom prst="frame">
            <a:avLst/>
          </a:prstGeom>
          <a:solidFill>
            <a:srgbClr val="0C18F5"/>
          </a:solidFill>
          <a:ln>
            <a:solidFill>
              <a:srgbClr val="0C1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TextBox 1">
            <a:extLst>
              <a:ext uri="{FF2B5EF4-FFF2-40B4-BE49-F238E27FC236}">
                <a16:creationId xmlns:a16="http://schemas.microsoft.com/office/drawing/2014/main" id="{3A64C857-DC35-8E2B-5ECB-5292A0E2D459}"/>
              </a:ext>
            </a:extLst>
          </p:cNvPr>
          <p:cNvSpPr txBox="1"/>
          <p:nvPr/>
        </p:nvSpPr>
        <p:spPr>
          <a:xfrm>
            <a:off x="292769" y="282742"/>
            <a:ext cx="735138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2</a:t>
            </a: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단계 : 터널을 통과할 때 불을 켜보자</a:t>
            </a:r>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18399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40" grpId="0" animBg="1"/>
      <p:bldP spid="41" grpId="0" animBg="1"/>
    </p:bldLst>
  </p:timing>
  <p:extLst>
    <p:ext uri="{6950BFC3-D8DA-4A85-94F7-54DA5524770B}">
      <p188:commentRel xmlns:p188="http://schemas.microsoft.com/office/powerpoint/2018/8/main" r:id="rId3"/>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2">
            <a:extLst>
              <a:ext uri="{FF2B5EF4-FFF2-40B4-BE49-F238E27FC236}">
                <a16:creationId xmlns:a16="http://schemas.microsoft.com/office/drawing/2014/main" id="{D9A9CC98-A27A-1288-3451-B7B7D71AC092}"/>
              </a:ext>
            </a:extLst>
          </p:cNvPr>
          <p:cNvPicPr>
            <a:picLocks noChangeAspect="1"/>
          </p:cNvPicPr>
          <p:nvPr/>
        </p:nvPicPr>
        <p:blipFill>
          <a:blip r:embed="rId4"/>
          <a:stretch>
            <a:fillRect/>
          </a:stretch>
        </p:blipFill>
        <p:spPr>
          <a:xfrm>
            <a:off x="6863861" y="2629622"/>
            <a:ext cx="4403969" cy="2155601"/>
          </a:xfrm>
          <a:prstGeom prst="rect">
            <a:avLst/>
          </a:prstGeom>
        </p:spPr>
      </p:pic>
      <p:pic>
        <p:nvPicPr>
          <p:cNvPr id="4" name="Picture 15">
            <a:extLst>
              <a:ext uri="{FF2B5EF4-FFF2-40B4-BE49-F238E27FC236}">
                <a16:creationId xmlns:a16="http://schemas.microsoft.com/office/drawing/2014/main" id="{714FE83A-020D-6649-847B-4B9C8BE49E47}"/>
              </a:ext>
            </a:extLst>
          </p:cNvPr>
          <p:cNvPicPr>
            <a:picLocks noChangeAspect="1"/>
          </p:cNvPicPr>
          <p:nvPr/>
        </p:nvPicPr>
        <p:blipFill>
          <a:blip r:embed="rId5"/>
          <a:stretch>
            <a:fillRect/>
          </a:stretch>
        </p:blipFill>
        <p:spPr>
          <a:xfrm>
            <a:off x="-293771" y="224590"/>
            <a:ext cx="587543" cy="713875"/>
          </a:xfrm>
          <a:prstGeom prst="rect">
            <a:avLst/>
          </a:prstGeom>
        </p:spPr>
      </p:pic>
      <p:pic>
        <p:nvPicPr>
          <p:cNvPr id="23" name="그림 10" descr="전자기기, 하얀색, 프로젝터이(가) 표시된 사진&#10;&#10;자동 생성된 설명">
            <a:extLst>
              <a:ext uri="{FF2B5EF4-FFF2-40B4-BE49-F238E27FC236}">
                <a16:creationId xmlns:a16="http://schemas.microsoft.com/office/drawing/2014/main" id="{BB81B8DD-0789-3163-1E8D-39C3107560A3}"/>
              </a:ext>
            </a:extLst>
          </p:cNvPr>
          <p:cNvPicPr>
            <a:picLocks noChangeAspect="1"/>
          </p:cNvPicPr>
          <p:nvPr/>
        </p:nvPicPr>
        <p:blipFill>
          <a:blip r:embed="rId6"/>
          <a:stretch>
            <a:fillRect/>
          </a:stretch>
        </p:blipFill>
        <p:spPr>
          <a:xfrm>
            <a:off x="1564496" y="1379754"/>
            <a:ext cx="4564742" cy="4571999"/>
          </a:xfrm>
          <a:prstGeom prst="rect">
            <a:avLst/>
          </a:prstGeom>
        </p:spPr>
      </p:pic>
      <p:sp>
        <p:nvSpPr>
          <p:cNvPr id="26" name="원형: 비어 있음 25">
            <a:extLst>
              <a:ext uri="{FF2B5EF4-FFF2-40B4-BE49-F238E27FC236}">
                <a16:creationId xmlns:a16="http://schemas.microsoft.com/office/drawing/2014/main" id="{578035DA-69E7-11C2-605F-FCE0200376A4}"/>
              </a:ext>
            </a:extLst>
          </p:cNvPr>
          <p:cNvSpPr/>
          <p:nvPr/>
        </p:nvSpPr>
        <p:spPr>
          <a:xfrm rot="1422493">
            <a:off x="2282682" y="4040826"/>
            <a:ext cx="910066" cy="764482"/>
          </a:xfrm>
          <a:prstGeom prst="donut">
            <a:avLst>
              <a:gd name="adj" fmla="val 199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cxnSp>
        <p:nvCxnSpPr>
          <p:cNvPr id="28" name="직선 화살표 연결선 27">
            <a:extLst>
              <a:ext uri="{FF2B5EF4-FFF2-40B4-BE49-F238E27FC236}">
                <a16:creationId xmlns:a16="http://schemas.microsoft.com/office/drawing/2014/main" id="{931FE20B-EFA1-3E90-73F2-DA883A9A4482}"/>
              </a:ext>
            </a:extLst>
          </p:cNvPr>
          <p:cNvCxnSpPr>
            <a:stCxn id="26" idx="4"/>
          </p:cNvCxnSpPr>
          <p:nvPr/>
        </p:nvCxnSpPr>
        <p:spPr>
          <a:xfrm flipH="1">
            <a:off x="2254928" y="4773049"/>
            <a:ext cx="329096" cy="65120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33BABF4-337D-5FA9-3CAD-771BDB686C45}"/>
              </a:ext>
            </a:extLst>
          </p:cNvPr>
          <p:cNvSpPr txBox="1"/>
          <p:nvPr/>
        </p:nvSpPr>
        <p:spPr>
          <a:xfrm>
            <a:off x="1564496" y="5503338"/>
            <a:ext cx="2593980" cy="369332"/>
          </a:xfrm>
          <a:prstGeom prst="rect">
            <a:avLst/>
          </a:prstGeom>
          <a:noFill/>
        </p:spPr>
        <p:txBody>
          <a:bodyPr wrap="none" rtlCol="0">
            <a:spAutoFit/>
          </a:bodyPr>
          <a:lstStyle/>
          <a:p>
            <a:r>
              <a:rPr lang="ko-KR" altLang="en-US"/>
              <a:t>평상시 밝기 </a:t>
            </a:r>
            <a:r>
              <a:rPr lang="en-US" altLang="ko-KR"/>
              <a:t>: 70 ~ 100</a:t>
            </a:r>
            <a:endParaRPr lang="ko-KR" altLang="en-US"/>
          </a:p>
        </p:txBody>
      </p:sp>
      <p:grpSp>
        <p:nvGrpSpPr>
          <p:cNvPr id="30" name="그룹 29">
            <a:extLst>
              <a:ext uri="{FF2B5EF4-FFF2-40B4-BE49-F238E27FC236}">
                <a16:creationId xmlns:a16="http://schemas.microsoft.com/office/drawing/2014/main" id="{B2A9C7B5-DA88-7A8A-9F7C-48963327A20E}"/>
              </a:ext>
            </a:extLst>
          </p:cNvPr>
          <p:cNvGrpSpPr/>
          <p:nvPr/>
        </p:nvGrpSpPr>
        <p:grpSpPr>
          <a:xfrm>
            <a:off x="9111069" y="2948439"/>
            <a:ext cx="431800" cy="120696"/>
            <a:chOff x="6862439" y="2007283"/>
            <a:chExt cx="431800" cy="120696"/>
          </a:xfrm>
        </p:grpSpPr>
        <p:sp>
          <p:nvSpPr>
            <p:cNvPr id="31" name="직사각형 30">
              <a:extLst>
                <a:ext uri="{FF2B5EF4-FFF2-40B4-BE49-F238E27FC236}">
                  <a16:creationId xmlns:a16="http://schemas.microsoft.com/office/drawing/2014/main" id="{3E38BDD4-CF75-1393-E1DF-C1F36156CCD6}"/>
                </a:ext>
              </a:extLst>
            </p:cNvPr>
            <p:cNvSpPr/>
            <p:nvPr/>
          </p:nvSpPr>
          <p:spPr>
            <a:xfrm flipV="1">
              <a:off x="6862439" y="2007283"/>
              <a:ext cx="4318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AAA99DE9-4AD9-E056-940A-09B8C2BB9B94}"/>
                </a:ext>
              </a:extLst>
            </p:cNvPr>
            <p:cNvSpPr/>
            <p:nvPr/>
          </p:nvSpPr>
          <p:spPr>
            <a:xfrm flipV="1">
              <a:off x="6862439" y="2082260"/>
              <a:ext cx="431800"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액자 32">
            <a:extLst>
              <a:ext uri="{FF2B5EF4-FFF2-40B4-BE49-F238E27FC236}">
                <a16:creationId xmlns:a16="http://schemas.microsoft.com/office/drawing/2014/main" id="{95ADEB65-D7FA-E72A-011D-B42CB6B20A85}"/>
              </a:ext>
            </a:extLst>
          </p:cNvPr>
          <p:cNvSpPr/>
          <p:nvPr/>
        </p:nvSpPr>
        <p:spPr>
          <a:xfrm>
            <a:off x="7883153" y="2666118"/>
            <a:ext cx="683798" cy="357298"/>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TextBox 2">
            <a:extLst>
              <a:ext uri="{FF2B5EF4-FFF2-40B4-BE49-F238E27FC236}">
                <a16:creationId xmlns:a16="http://schemas.microsoft.com/office/drawing/2014/main" id="{1AB50DEB-A354-CF77-142F-D36D5923FC00}"/>
              </a:ext>
            </a:extLst>
          </p:cNvPr>
          <p:cNvSpPr txBox="1"/>
          <p:nvPr/>
        </p:nvSpPr>
        <p:spPr>
          <a:xfrm>
            <a:off x="292769" y="282742"/>
            <a:ext cx="735138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2</a:t>
            </a: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단계 : 터널을 통과할 때 불을 켜보자</a:t>
            </a:r>
            <a:r>
              <a:rPr lang="en-US" altLang="ko-KR" sz="3300" b="1" kern="500" spc="-83">
                <a:solidFill>
                  <a:srgbClr val="002060"/>
                </a:solidFill>
                <a:latin typeface="나눔스퀘어라운드 ExtraBold" panose="020B0600000101010101" pitchFamily="50" charset="-127"/>
                <a:ea typeface="나눔스퀘어라운드 ExtraBold" panose="020B0600000101010101" pitchFamily="50" charset="-127"/>
              </a:rPr>
              <a:t>!</a:t>
            </a:r>
            <a:endPar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Tree>
    <p:extLst>
      <p:ext uri="{BB962C8B-B14F-4D97-AF65-F5344CB8AC3E}">
        <p14:creationId xmlns:p14="http://schemas.microsoft.com/office/powerpoint/2010/main" val="27601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p:bldP spid="33" grpId="0" animBg="1"/>
    </p:bldLst>
  </p:timing>
  <p:extLst>
    <p:ext uri="{6950BFC3-D8DA-4A85-94F7-54DA5524770B}">
      <p188:commentRel xmlns:p188="http://schemas.microsoft.com/office/powerpoint/2018/8/main" r:id="rId3"/>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2"/>
          <p:cNvPicPr>
            <a:picLocks noChangeAspect="1"/>
          </p:cNvPicPr>
          <p:nvPr/>
        </p:nvPicPr>
        <p:blipFill rotWithShape="1">
          <a:blip r:embed="rId2"/>
          <a:stretch>
            <a:fillRect/>
          </a:stretch>
        </p:blipFill>
        <p:spPr>
          <a:xfrm>
            <a:off x="0" y="0"/>
            <a:ext cx="12192000" cy="6858000"/>
          </a:xfrm>
          <a:prstGeom prst="rect">
            <a:avLst/>
          </a:prstGeom>
        </p:spPr>
      </p:pic>
      <p:sp>
        <p:nvSpPr>
          <p:cNvPr id="16" name="TextBox 15"/>
          <p:cNvSpPr txBox="1"/>
          <p:nvPr/>
        </p:nvSpPr>
        <p:spPr>
          <a:xfrm>
            <a:off x="2267158" y="2865754"/>
            <a:ext cx="3726931" cy="892552"/>
          </a:xfrm>
          <a:prstGeom prst="rect">
            <a:avLst/>
          </a:prstGeom>
          <a:noFill/>
        </p:spPr>
        <p:txBody>
          <a:bodyPr wrap="square" lIns="152400" tIns="76200" rIns="152400" bIns="76200" anchor="t">
            <a:spAutoFit/>
          </a:bodyPr>
          <a:lstStyle/>
          <a:p>
            <a:pPr algn="ctr">
              <a:spcBef>
                <a:spcPts val="833"/>
              </a:spcBef>
              <a:defRPr/>
            </a:pPr>
            <a:r>
              <a:rPr lang="ko-KR" altLang="en-US" sz="4800" kern="500" err="1">
                <a:solidFill>
                  <a:schemeClr val="bg1"/>
                </a:solidFill>
                <a:latin typeface="나눔스퀘어라운드OTF ExtraBold" panose="020B0600000101010101" pitchFamily="34" charset="-127"/>
                <a:ea typeface="나눔스퀘어라운드OTF ExtraBold"/>
              </a:rPr>
              <a:t>쉬는시간</a:t>
            </a:r>
            <a:r>
              <a:rPr lang="ko-KR" altLang="en-US" sz="4800" kern="500">
                <a:solidFill>
                  <a:schemeClr val="bg1"/>
                </a:solidFill>
                <a:latin typeface="나눔스퀘어라운드OTF ExtraBold" panose="020B0600000101010101" pitchFamily="34" charset="-127"/>
                <a:ea typeface="나눔스퀘어라운드OTF ExtraBold"/>
              </a:rPr>
              <a:t>   </a:t>
            </a:r>
          </a:p>
        </p:txBody>
      </p:sp>
      <p:pic>
        <p:nvPicPr>
          <p:cNvPr id="5" name="그림 4">
            <a:extLst>
              <a:ext uri="{FF2B5EF4-FFF2-40B4-BE49-F238E27FC236}">
                <a16:creationId xmlns:a16="http://schemas.microsoft.com/office/drawing/2014/main" id="{33BA3B72-FA6D-6744-8CE0-E5FC4B85CDB8}"/>
              </a:ext>
            </a:extLst>
          </p:cNvPr>
          <p:cNvPicPr>
            <a:picLocks noChangeAspect="1"/>
          </p:cNvPicPr>
          <p:nvPr/>
        </p:nvPicPr>
        <p:blipFill rotWithShape="1">
          <a:blip r:embed="rId3"/>
          <a:srcRect t="1" r="49367" b="-6228"/>
          <a:stretch/>
        </p:blipFill>
        <p:spPr>
          <a:xfrm>
            <a:off x="445018" y="5832388"/>
            <a:ext cx="2434508" cy="596987"/>
          </a:xfrm>
          <a:prstGeom prst="rect">
            <a:avLst/>
          </a:prstGeom>
        </p:spPr>
      </p:pic>
      <p:pic>
        <p:nvPicPr>
          <p:cNvPr id="3" name="그림 3">
            <a:extLst>
              <a:ext uri="{FF2B5EF4-FFF2-40B4-BE49-F238E27FC236}">
                <a16:creationId xmlns:a16="http://schemas.microsoft.com/office/drawing/2014/main" id="{5EB8529A-DB0C-CBBB-25C7-D2C3CB3FC800}"/>
              </a:ext>
            </a:extLst>
          </p:cNvPr>
          <p:cNvPicPr>
            <a:picLocks noChangeAspect="1"/>
          </p:cNvPicPr>
          <p:nvPr/>
        </p:nvPicPr>
        <p:blipFill>
          <a:blip r:embed="rId4"/>
          <a:stretch>
            <a:fillRect/>
          </a:stretch>
        </p:blipFill>
        <p:spPr>
          <a:xfrm>
            <a:off x="1128214" y="2553344"/>
            <a:ext cx="1751312" cy="1751312"/>
          </a:xfrm>
          <a:prstGeom prst="rect">
            <a:avLst/>
          </a:prstGeom>
        </p:spPr>
      </p:pic>
    </p:spTree>
    <p:extLst>
      <p:ext uri="{BB962C8B-B14F-4D97-AF65-F5344CB8AC3E}">
        <p14:creationId xmlns:p14="http://schemas.microsoft.com/office/powerpoint/2010/main" val="169344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90DAA-B499-E900-F11F-7C74C1F147B2}"/>
              </a:ext>
            </a:extLst>
          </p:cNvPr>
          <p:cNvSpPr>
            <a:spLocks noGrp="1"/>
          </p:cNvSpPr>
          <p:nvPr>
            <p:ph type="title"/>
          </p:nvPr>
        </p:nvSpPr>
        <p:spPr>
          <a:xfrm>
            <a:off x="7351584" y="5625758"/>
            <a:ext cx="4148203" cy="1168988"/>
          </a:xfrm>
        </p:spPr>
        <p:txBody>
          <a:bodyPr>
            <a:normAutofit/>
          </a:bodyPr>
          <a:lstStyle/>
          <a:p>
            <a:r>
              <a:rPr lang="ko-KR" altLang="en-US" sz="1050">
                <a:ea typeface="맑은 고딕"/>
              </a:rPr>
              <a:t> (</a:t>
            </a:r>
            <a:r>
              <a:rPr lang="ko-KR" altLang="en-US" sz="1050" err="1">
                <a:ea typeface="맑은 고딕"/>
              </a:rPr>
              <a:t>햄스터봇</a:t>
            </a:r>
            <a:r>
              <a:rPr lang="ko-KR" altLang="en-US" sz="1050">
                <a:ea typeface="맑은 고딕"/>
              </a:rPr>
              <a:t> 마다 직선으로 </a:t>
            </a:r>
            <a:r>
              <a:rPr lang="ko-KR" altLang="en-US" sz="1050" err="1">
                <a:ea typeface="맑은 고딕"/>
              </a:rPr>
              <a:t>안갈</a:t>
            </a:r>
            <a:r>
              <a:rPr lang="ko-KR" altLang="en-US" sz="1050">
                <a:ea typeface="맑은 고딕"/>
              </a:rPr>
              <a:t> 수 도 있다. 우선 이걸로 확인 시켜주고 양쪽 </a:t>
            </a:r>
            <a:r>
              <a:rPr lang="ko-KR" altLang="en-US" sz="1050" err="1">
                <a:ea typeface="맑은 고딕"/>
              </a:rPr>
              <a:t>바퀴값을</a:t>
            </a:r>
            <a:r>
              <a:rPr lang="ko-KR" altLang="en-US" sz="1050">
                <a:ea typeface="맑은 고딕"/>
              </a:rPr>
              <a:t> 설정한다)</a:t>
            </a:r>
          </a:p>
        </p:txBody>
      </p:sp>
      <p:pic>
        <p:nvPicPr>
          <p:cNvPr id="4" name="Picture 4">
            <a:extLst>
              <a:ext uri="{FF2B5EF4-FFF2-40B4-BE49-F238E27FC236}">
                <a16:creationId xmlns:a16="http://schemas.microsoft.com/office/drawing/2014/main" id="{0B64BC18-C630-25AC-D20E-09D8FF822739}"/>
              </a:ext>
            </a:extLst>
          </p:cNvPr>
          <p:cNvPicPr>
            <a:picLocks noGrp="1" noChangeAspect="1"/>
          </p:cNvPicPr>
          <p:nvPr>
            <p:ph idx="1"/>
          </p:nvPr>
        </p:nvPicPr>
        <p:blipFill>
          <a:blip r:embed="rId2"/>
          <a:stretch>
            <a:fillRect/>
          </a:stretch>
        </p:blipFill>
        <p:spPr>
          <a:xfrm>
            <a:off x="1091394" y="2031575"/>
            <a:ext cx="4852661" cy="1903956"/>
          </a:xfrm>
        </p:spPr>
      </p:pic>
      <p:sp>
        <p:nvSpPr>
          <p:cNvPr id="6" name="Title 1">
            <a:extLst>
              <a:ext uri="{FF2B5EF4-FFF2-40B4-BE49-F238E27FC236}">
                <a16:creationId xmlns:a16="http://schemas.microsoft.com/office/drawing/2014/main" id="{2C3C63C9-866E-BB9B-FB03-31B880C44EB2}"/>
              </a:ext>
            </a:extLst>
          </p:cNvPr>
          <p:cNvSpPr txBox="1">
            <a:spLocks/>
          </p:cNvSpPr>
          <p:nvPr/>
        </p:nvSpPr>
        <p:spPr>
          <a:xfrm>
            <a:off x="1228849" y="4407095"/>
            <a:ext cx="11256723" cy="1325563"/>
          </a:xfrm>
          <a:prstGeom prst="rect">
            <a:avLst/>
          </a:prstGeom>
        </p:spPr>
        <p:txBody>
          <a:bodyPr vert="horz" lIns="91440" tIns="45720" rIns="91440" bIns="45720" rtlCol="0" anchor="ctr">
            <a:normAutofit fontScale="9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ko-KR" altLang="en-US">
                <a:ea typeface="맑은 고딕"/>
              </a:rPr>
              <a:t>햄스터 바퀴의 속도</a:t>
            </a:r>
          </a:p>
          <a:p>
            <a:endParaRPr lang="ko-KR" altLang="en-US" sz="2400">
              <a:ea typeface="맑은 고딕"/>
            </a:endParaRPr>
          </a:p>
          <a:p>
            <a:endParaRPr lang="ko-KR" altLang="en-US" sz="2400">
              <a:ea typeface="맑은 고딕"/>
            </a:endParaRPr>
          </a:p>
          <a:p>
            <a:r>
              <a:rPr lang="ko-KR" altLang="en-US" sz="2400">
                <a:ea typeface="맑은 고딕"/>
              </a:rPr>
              <a:t>- 숫자가 커질 수록 햄스터의 속도가 빨라진다.</a:t>
            </a:r>
          </a:p>
        </p:txBody>
      </p:sp>
      <p:sp>
        <p:nvSpPr>
          <p:cNvPr id="7" name="Frame 6">
            <a:extLst>
              <a:ext uri="{FF2B5EF4-FFF2-40B4-BE49-F238E27FC236}">
                <a16:creationId xmlns:a16="http://schemas.microsoft.com/office/drawing/2014/main" id="{D0760747-E682-A5D9-49A6-8AF4E17FA861}"/>
              </a:ext>
            </a:extLst>
          </p:cNvPr>
          <p:cNvSpPr/>
          <p:nvPr/>
        </p:nvSpPr>
        <p:spPr>
          <a:xfrm>
            <a:off x="2977017" y="2898729"/>
            <a:ext cx="574111" cy="41753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Up 7">
            <a:extLst>
              <a:ext uri="{FF2B5EF4-FFF2-40B4-BE49-F238E27FC236}">
                <a16:creationId xmlns:a16="http://schemas.microsoft.com/office/drawing/2014/main" id="{DFEDDCC8-D124-296A-FF55-86AC295B02B9}"/>
              </a:ext>
            </a:extLst>
          </p:cNvPr>
          <p:cNvSpPr/>
          <p:nvPr/>
        </p:nvSpPr>
        <p:spPr>
          <a:xfrm>
            <a:off x="3042503" y="3312314"/>
            <a:ext cx="334028" cy="876822"/>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5DE61B5-607F-5268-7332-A75285DB8369}"/>
              </a:ext>
            </a:extLst>
          </p:cNvPr>
          <p:cNvSpPr txBox="1"/>
          <p:nvPr/>
        </p:nvSpPr>
        <p:spPr>
          <a:xfrm>
            <a:off x="292769" y="282741"/>
            <a:ext cx="990881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3단계 : </a:t>
            </a:r>
            <a:r>
              <a:rPr lang="ko-KR" altLang="en-US" sz="3300" b="1" kern="500" spc="-83" err="1">
                <a:solidFill>
                  <a:srgbClr val="002060"/>
                </a:solidFill>
                <a:latin typeface="나눔스퀘어라운드 ExtraBold" panose="020B0600000101010101" pitchFamily="50" charset="-127"/>
                <a:ea typeface="나눔스퀘어라운드 ExtraBold" panose="020B0600000101010101" pitchFamily="50" charset="-127"/>
              </a:rPr>
              <a:t>햄스터봇이</a:t>
            </a: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 직선으로 잘 가는지 확인해보자</a:t>
            </a:r>
            <a:endParaRPr lang="ko-KR" altLang="en-US" sz="3300" kern="500" spc="-83">
              <a:solidFill>
                <a:srgbClr val="000000"/>
              </a:solidFill>
              <a:latin typeface="나눔스퀘어라운드 ExtraBold" panose="020B0600000101010101" pitchFamily="50" charset="-127"/>
              <a:ea typeface="나눔스퀘어라운드 ExtraBold" panose="020B0600000101010101" pitchFamily="50" charset="-127"/>
            </a:endParaRPr>
          </a:p>
        </p:txBody>
      </p:sp>
      <p:pic>
        <p:nvPicPr>
          <p:cNvPr id="3" name="Picture 15">
            <a:extLst>
              <a:ext uri="{FF2B5EF4-FFF2-40B4-BE49-F238E27FC236}">
                <a16:creationId xmlns:a16="http://schemas.microsoft.com/office/drawing/2014/main" id="{4C54CEEA-02C6-CA15-FF7F-1A139AB783CF}"/>
              </a:ext>
            </a:extLst>
          </p:cNvPr>
          <p:cNvPicPr>
            <a:picLocks noChangeAspect="1"/>
          </p:cNvPicPr>
          <p:nvPr/>
        </p:nvPicPr>
        <p:blipFill>
          <a:blip r:embed="rId3"/>
          <a:stretch>
            <a:fillRect/>
          </a:stretch>
        </p:blipFill>
        <p:spPr>
          <a:xfrm>
            <a:off x="-293771" y="224590"/>
            <a:ext cx="587543" cy="713875"/>
          </a:xfrm>
          <a:prstGeom prst="rect">
            <a:avLst/>
          </a:prstGeom>
        </p:spPr>
      </p:pic>
    </p:spTree>
    <p:extLst>
      <p:ext uri="{BB962C8B-B14F-4D97-AF65-F5344CB8AC3E}">
        <p14:creationId xmlns:p14="http://schemas.microsoft.com/office/powerpoint/2010/main" val="12115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175B560-2E1B-F29B-B4C0-ECD8E755DA40}"/>
              </a:ext>
            </a:extLst>
          </p:cNvPr>
          <p:cNvPicPr>
            <a:picLocks noGrp="1" noChangeAspect="1"/>
          </p:cNvPicPr>
          <p:nvPr>
            <p:ph idx="1"/>
          </p:nvPr>
        </p:nvPicPr>
        <p:blipFill>
          <a:blip r:embed="rId2"/>
          <a:stretch>
            <a:fillRect/>
          </a:stretch>
        </p:blipFill>
        <p:spPr>
          <a:xfrm>
            <a:off x="441086" y="1492125"/>
            <a:ext cx="5948036" cy="2497898"/>
          </a:xfrm>
        </p:spPr>
      </p:pic>
      <p:sp>
        <p:nvSpPr>
          <p:cNvPr id="8" name="Title 1">
            <a:extLst>
              <a:ext uri="{FF2B5EF4-FFF2-40B4-BE49-F238E27FC236}">
                <a16:creationId xmlns:a16="http://schemas.microsoft.com/office/drawing/2014/main" id="{8A94C7FC-EA1C-F459-D062-062EB0BB3ED0}"/>
              </a:ext>
            </a:extLst>
          </p:cNvPr>
          <p:cNvSpPr txBox="1">
            <a:spLocks/>
          </p:cNvSpPr>
          <p:nvPr/>
        </p:nvSpPr>
        <p:spPr>
          <a:xfrm>
            <a:off x="438263" y="4613238"/>
            <a:ext cx="11663819" cy="134643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en-US" altLang="ko-KR">
              <a:ea typeface="맑은 고딕"/>
            </a:endParaRPr>
          </a:p>
        </p:txBody>
      </p:sp>
      <p:sp>
        <p:nvSpPr>
          <p:cNvPr id="11" name="순서도: 수행의 시작/종료 10">
            <a:extLst>
              <a:ext uri="{FF2B5EF4-FFF2-40B4-BE49-F238E27FC236}">
                <a16:creationId xmlns:a16="http://schemas.microsoft.com/office/drawing/2014/main" id="{66382A46-D20F-510E-7546-77354B5FF1E6}"/>
              </a:ext>
            </a:extLst>
          </p:cNvPr>
          <p:cNvSpPr/>
          <p:nvPr/>
        </p:nvSpPr>
        <p:spPr>
          <a:xfrm>
            <a:off x="6378762" y="5507441"/>
            <a:ext cx="3296240" cy="908223"/>
          </a:xfrm>
          <a:prstGeom prst="flowChartTerminator">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2400" b="1" kern="0">
                <a:solidFill>
                  <a:schemeClr val="bg1"/>
                </a:solidFill>
                <a:latin typeface="NanumSquareRoundOTF Bold"/>
                <a:ea typeface="NanumSquareRoundOTF Regular"/>
                <a:cs typeface="Calibri"/>
              </a:rPr>
              <a:t>햄스터 봇이 </a:t>
            </a:r>
            <a:endParaRPr lang="en-US" altLang="ko-KR">
              <a:solidFill>
                <a:schemeClr val="bg1"/>
              </a:solidFill>
            </a:endParaRPr>
          </a:p>
          <a:p>
            <a:pPr algn="ctr"/>
            <a:r>
              <a:rPr lang="ko-KR" altLang="en-US" sz="2400" b="1" kern="0">
                <a:solidFill>
                  <a:schemeClr val="bg1"/>
                </a:solidFill>
                <a:latin typeface="NanumSquareRoundOTF Bold"/>
                <a:ea typeface="NanumSquareRoundOTF Regular"/>
                <a:cs typeface="Calibri"/>
              </a:rPr>
              <a:t>직선으로 감</a:t>
            </a:r>
            <a:r>
              <a:rPr lang="ko-KR" altLang="en-US" sz="1400" b="1" kern="0">
                <a:solidFill>
                  <a:schemeClr val="bg1"/>
                </a:solidFill>
                <a:latin typeface="NanumSquareRoundOTF Bold"/>
                <a:ea typeface="NanumSquareRoundOTF Regular"/>
                <a:cs typeface="Calibri"/>
              </a:rPr>
              <a:t> </a:t>
            </a:r>
            <a:endParaRPr lang="ko-KR">
              <a:solidFill>
                <a:schemeClr val="bg1"/>
              </a:solidFill>
            </a:endParaRPr>
          </a:p>
        </p:txBody>
      </p:sp>
      <p:sp>
        <p:nvSpPr>
          <p:cNvPr id="12" name="순서도: 처리 15">
            <a:extLst>
              <a:ext uri="{FF2B5EF4-FFF2-40B4-BE49-F238E27FC236}">
                <a16:creationId xmlns:a16="http://schemas.microsoft.com/office/drawing/2014/main" id="{1582D125-330D-3029-053D-DA33B2D1918E}"/>
              </a:ext>
            </a:extLst>
          </p:cNvPr>
          <p:cNvSpPr/>
          <p:nvPr/>
        </p:nvSpPr>
        <p:spPr>
          <a:xfrm>
            <a:off x="6747378" y="2666895"/>
            <a:ext cx="2517544" cy="1189704"/>
          </a:xfrm>
          <a:prstGeom prst="flowChartProcess">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2400" b="1" kern="0">
                <a:solidFill>
                  <a:schemeClr val="bg1"/>
                </a:solidFill>
                <a:latin typeface="NanumSquareRoundOTF Bold"/>
                <a:ea typeface="NanumSquareRoundOTF Regular"/>
                <a:cs typeface="Calibri"/>
              </a:rPr>
              <a:t>오른쪽 바퀴 80</a:t>
            </a:r>
          </a:p>
          <a:p>
            <a:pPr algn="ctr"/>
            <a:r>
              <a:rPr lang="ko-KR" altLang="en-US" sz="2400" b="1" kern="0">
                <a:solidFill>
                  <a:schemeClr val="bg1"/>
                </a:solidFill>
                <a:latin typeface="NanumSquareRoundOTF Bold"/>
                <a:ea typeface="NanumSquareRoundOTF Regular"/>
                <a:cs typeface="Calibri"/>
              </a:rPr>
              <a:t>왼쪽 바퀴     85</a:t>
            </a:r>
          </a:p>
          <a:p>
            <a:pPr algn="ctr"/>
            <a:r>
              <a:rPr lang="ko-KR" altLang="en-US" sz="2400" b="1" kern="0">
                <a:solidFill>
                  <a:schemeClr val="bg1"/>
                </a:solidFill>
                <a:latin typeface="NanumSquareRoundOTF Bold"/>
                <a:ea typeface="NanumSquareRoundOTF Regular"/>
                <a:cs typeface="Calibri"/>
              </a:rPr>
              <a:t>설정</a:t>
            </a:r>
          </a:p>
        </p:txBody>
      </p:sp>
      <p:sp>
        <p:nvSpPr>
          <p:cNvPr id="13" name="순서도: 처리 16">
            <a:extLst>
              <a:ext uri="{FF2B5EF4-FFF2-40B4-BE49-F238E27FC236}">
                <a16:creationId xmlns:a16="http://schemas.microsoft.com/office/drawing/2014/main" id="{8DD2D393-923C-CFE5-F0AA-D9EAD2CD9C80}"/>
              </a:ext>
            </a:extLst>
          </p:cNvPr>
          <p:cNvSpPr/>
          <p:nvPr/>
        </p:nvSpPr>
        <p:spPr>
          <a:xfrm>
            <a:off x="6743742" y="4228204"/>
            <a:ext cx="2724604" cy="761731"/>
          </a:xfrm>
          <a:prstGeom prst="flowChartProcess">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2400" b="1" kern="0">
                <a:solidFill>
                  <a:schemeClr val="bg1"/>
                </a:solidFill>
                <a:latin typeface="NanumSquareRoundOTF Bold"/>
                <a:ea typeface="NanumSquareRoundOTF Regular"/>
                <a:cs typeface="Calibri"/>
              </a:rPr>
              <a:t>왼쪽 바퀴의 속도를 빠르게 </a:t>
            </a:r>
            <a:r>
              <a:rPr lang="ko-KR" altLang="en-US" sz="2400" b="1" kern="0" err="1">
                <a:solidFill>
                  <a:schemeClr val="bg1"/>
                </a:solidFill>
                <a:latin typeface="NanumSquareRoundOTF Bold"/>
                <a:ea typeface="NanumSquareRoundOTF Regular"/>
                <a:cs typeface="Calibri"/>
              </a:rPr>
              <a:t>해줌</a:t>
            </a:r>
          </a:p>
        </p:txBody>
      </p:sp>
      <p:sp>
        <p:nvSpPr>
          <p:cNvPr id="15" name="순서도: 수행의 시작/종료 18">
            <a:extLst>
              <a:ext uri="{FF2B5EF4-FFF2-40B4-BE49-F238E27FC236}">
                <a16:creationId xmlns:a16="http://schemas.microsoft.com/office/drawing/2014/main" id="{2F19341D-BA48-3758-816F-12B03DFBA346}"/>
              </a:ext>
            </a:extLst>
          </p:cNvPr>
          <p:cNvSpPr/>
          <p:nvPr/>
        </p:nvSpPr>
        <p:spPr>
          <a:xfrm>
            <a:off x="6686597" y="1492329"/>
            <a:ext cx="2628186" cy="929100"/>
          </a:xfrm>
          <a:prstGeom prst="flowChartTerminator">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a:ea typeface="맑은 고딕"/>
              </a:rPr>
              <a:t> </a:t>
            </a:r>
            <a:r>
              <a:rPr lang="en-US" altLang="ko-KR" sz="2400" b="1" err="1">
                <a:ea typeface="맑은 고딕"/>
              </a:rPr>
              <a:t>햄스터</a:t>
            </a:r>
            <a:r>
              <a:rPr lang="en-US" altLang="ko-KR" sz="2400" b="1">
                <a:ea typeface="맑은 고딕"/>
              </a:rPr>
              <a:t> </a:t>
            </a:r>
            <a:r>
              <a:rPr lang="en-US" altLang="ko-KR" sz="2400" b="1" err="1">
                <a:ea typeface="맑은 고딕"/>
              </a:rPr>
              <a:t>봇이</a:t>
            </a:r>
            <a:r>
              <a:rPr lang="en-US" altLang="ko-KR" sz="2400" b="1">
                <a:ea typeface="맑은 고딕"/>
              </a:rPr>
              <a:t> </a:t>
            </a:r>
            <a:endParaRPr lang="en-US" sz="2400" b="1">
              <a:ea typeface="맑은 고딕"/>
            </a:endParaRPr>
          </a:p>
          <a:p>
            <a:pPr algn="ctr"/>
            <a:r>
              <a:rPr lang="en-US" altLang="ko-KR" sz="2400" b="1" err="1">
                <a:ea typeface="맑은 고딕"/>
              </a:rPr>
              <a:t>왼쪽으로</a:t>
            </a:r>
            <a:r>
              <a:rPr lang="en-US" altLang="ko-KR" sz="2400" b="1">
                <a:ea typeface="맑은 고딕"/>
              </a:rPr>
              <a:t> </a:t>
            </a:r>
            <a:r>
              <a:rPr lang="en-US" altLang="ko-KR" sz="2400" b="1" err="1">
                <a:ea typeface="맑은 고딕"/>
              </a:rPr>
              <a:t>휜다</a:t>
            </a:r>
            <a:endParaRPr lang="en-US" sz="2400" b="1">
              <a:ea typeface="맑은 고딕"/>
            </a:endParaRPr>
          </a:p>
        </p:txBody>
      </p:sp>
      <p:sp>
        <p:nvSpPr>
          <p:cNvPr id="3" name="Arrow: Right 2">
            <a:extLst>
              <a:ext uri="{FF2B5EF4-FFF2-40B4-BE49-F238E27FC236}">
                <a16:creationId xmlns:a16="http://schemas.microsoft.com/office/drawing/2014/main" id="{A9967876-6AE5-BC4B-0F12-D94F99EE3F1F}"/>
              </a:ext>
            </a:extLst>
          </p:cNvPr>
          <p:cNvSpPr/>
          <p:nvPr/>
        </p:nvSpPr>
        <p:spPr>
          <a:xfrm>
            <a:off x="9324120" y="1868629"/>
            <a:ext cx="525162" cy="24713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순서도: 처리 15">
            <a:extLst>
              <a:ext uri="{FF2B5EF4-FFF2-40B4-BE49-F238E27FC236}">
                <a16:creationId xmlns:a16="http://schemas.microsoft.com/office/drawing/2014/main" id="{2D44CD4C-30D1-DDEF-51A4-DD53E93B74C6}"/>
              </a:ext>
            </a:extLst>
          </p:cNvPr>
          <p:cNvSpPr/>
          <p:nvPr/>
        </p:nvSpPr>
        <p:spPr>
          <a:xfrm>
            <a:off x="9855102" y="1490944"/>
            <a:ext cx="2177733" cy="1086731"/>
          </a:xfrm>
          <a:prstGeom prst="flowChartProcess">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2400" b="1" kern="0">
                <a:solidFill>
                  <a:schemeClr val="bg1"/>
                </a:solidFill>
                <a:latin typeface="NanumSquareRoundOTF Bold"/>
                <a:ea typeface="NanumSquareRoundOTF Regular"/>
                <a:cs typeface="Calibri"/>
              </a:rPr>
              <a:t>오른쪽 바퀴의 속도가 더 빠름</a:t>
            </a:r>
          </a:p>
        </p:txBody>
      </p:sp>
      <p:sp>
        <p:nvSpPr>
          <p:cNvPr id="7" name="TextBox 6">
            <a:extLst>
              <a:ext uri="{FF2B5EF4-FFF2-40B4-BE49-F238E27FC236}">
                <a16:creationId xmlns:a16="http://schemas.microsoft.com/office/drawing/2014/main" id="{5192A895-6C3A-26E2-47C2-B77F4BF6E7C7}"/>
              </a:ext>
            </a:extLst>
          </p:cNvPr>
          <p:cNvSpPr txBox="1"/>
          <p:nvPr/>
        </p:nvSpPr>
        <p:spPr>
          <a:xfrm>
            <a:off x="292769" y="282741"/>
            <a:ext cx="990881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3단계 : </a:t>
            </a:r>
            <a:r>
              <a:rPr lang="ko-KR" altLang="en-US" sz="3300" b="1" kern="500" spc="-83" err="1">
                <a:solidFill>
                  <a:srgbClr val="002060"/>
                </a:solidFill>
                <a:latin typeface="나눔스퀘어라운드 ExtraBold" panose="020B0600000101010101" pitchFamily="50" charset="-127"/>
                <a:ea typeface="나눔스퀘어라운드 ExtraBold" panose="020B0600000101010101" pitchFamily="50" charset="-127"/>
              </a:rPr>
              <a:t>햄스터봇이</a:t>
            </a:r>
            <a:r>
              <a:rPr lang="ko-KR" altLang="en-US" sz="3300" b="1" kern="500" spc="-83">
                <a:solidFill>
                  <a:srgbClr val="002060"/>
                </a:solidFill>
                <a:latin typeface="나눔스퀘어라운드 ExtraBold" panose="020B0600000101010101" pitchFamily="50" charset="-127"/>
                <a:ea typeface="나눔스퀘어라운드 ExtraBold" panose="020B0600000101010101" pitchFamily="50" charset="-127"/>
              </a:rPr>
              <a:t> 직선으로 잘 가게 설정하기</a:t>
            </a:r>
            <a:endParaRPr lang="ko-KR" altLang="en-US" sz="3300" kern="500" spc="-83">
              <a:solidFill>
                <a:srgbClr val="000000"/>
              </a:solidFill>
              <a:latin typeface="나눔스퀘어라운드 ExtraBold" panose="020B0600000101010101" pitchFamily="50" charset="-127"/>
              <a:ea typeface="나눔스퀘어라운드 ExtraBold" panose="020B0600000101010101" pitchFamily="50" charset="-127"/>
            </a:endParaRPr>
          </a:p>
        </p:txBody>
      </p:sp>
      <p:pic>
        <p:nvPicPr>
          <p:cNvPr id="2" name="Picture 15">
            <a:extLst>
              <a:ext uri="{FF2B5EF4-FFF2-40B4-BE49-F238E27FC236}">
                <a16:creationId xmlns:a16="http://schemas.microsoft.com/office/drawing/2014/main" id="{AE6B593D-9EEA-1C1F-9B27-173D85EE4F1C}"/>
              </a:ext>
            </a:extLst>
          </p:cNvPr>
          <p:cNvPicPr>
            <a:picLocks noChangeAspect="1"/>
          </p:cNvPicPr>
          <p:nvPr/>
        </p:nvPicPr>
        <p:blipFill>
          <a:blip r:embed="rId3"/>
          <a:stretch>
            <a:fillRect/>
          </a:stretch>
        </p:blipFill>
        <p:spPr>
          <a:xfrm>
            <a:off x="-293771" y="224590"/>
            <a:ext cx="587543" cy="713875"/>
          </a:xfrm>
          <a:prstGeom prst="rect">
            <a:avLst/>
          </a:prstGeom>
        </p:spPr>
      </p:pic>
    </p:spTree>
    <p:extLst>
      <p:ext uri="{BB962C8B-B14F-4D97-AF65-F5344CB8AC3E}">
        <p14:creationId xmlns:p14="http://schemas.microsoft.com/office/powerpoint/2010/main" val="425945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3"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3B195283-C195-8A95-F20F-BB6710518786}"/>
              </a:ext>
            </a:extLst>
          </p:cNvPr>
          <p:cNvPicPr>
            <a:picLocks noChangeAspect="1"/>
          </p:cNvPicPr>
          <p:nvPr/>
        </p:nvPicPr>
        <p:blipFill rotWithShape="1">
          <a:blip r:embed="rId3"/>
          <a:srcRect l="59660" t="50966" r="24440" b="43159"/>
          <a:stretch/>
        </p:blipFill>
        <p:spPr>
          <a:xfrm>
            <a:off x="1014663" y="3954644"/>
            <a:ext cx="4697753" cy="978057"/>
          </a:xfrm>
          <a:prstGeom prst="rect">
            <a:avLst/>
          </a:prstGeom>
        </p:spPr>
      </p:pic>
      <p:pic>
        <p:nvPicPr>
          <p:cNvPr id="7" name="Picture 12">
            <a:extLst>
              <a:ext uri="{FF2B5EF4-FFF2-40B4-BE49-F238E27FC236}">
                <a16:creationId xmlns:a16="http://schemas.microsoft.com/office/drawing/2014/main" id="{6C4C5C57-D7DA-108D-217F-455BDC63BAB6}"/>
              </a:ext>
            </a:extLst>
          </p:cNvPr>
          <p:cNvPicPr>
            <a:picLocks noChangeAspect="1"/>
          </p:cNvPicPr>
          <p:nvPr/>
        </p:nvPicPr>
        <p:blipFill rotWithShape="1">
          <a:blip r:embed="rId4"/>
          <a:srcRect l="59617" t="51213" r="25903" b="42865"/>
          <a:stretch/>
        </p:blipFill>
        <p:spPr>
          <a:xfrm>
            <a:off x="930442" y="1864895"/>
            <a:ext cx="4704627" cy="1053207"/>
          </a:xfrm>
          <a:prstGeom prst="rect">
            <a:avLst/>
          </a:prstGeom>
        </p:spPr>
      </p:pic>
      <p:pic>
        <p:nvPicPr>
          <p:cNvPr id="14" name="그림 14">
            <a:extLst>
              <a:ext uri="{FF2B5EF4-FFF2-40B4-BE49-F238E27FC236}">
                <a16:creationId xmlns:a16="http://schemas.microsoft.com/office/drawing/2014/main" id="{4A9E7E5D-4BF0-E86C-528F-2ED130988C37}"/>
              </a:ext>
            </a:extLst>
          </p:cNvPr>
          <p:cNvPicPr>
            <a:picLocks noChangeAspect="1"/>
          </p:cNvPicPr>
          <p:nvPr/>
        </p:nvPicPr>
        <p:blipFill>
          <a:blip r:embed="rId5"/>
          <a:stretch>
            <a:fillRect/>
          </a:stretch>
        </p:blipFill>
        <p:spPr>
          <a:xfrm>
            <a:off x="7065490" y="2735863"/>
            <a:ext cx="3199565" cy="3219387"/>
          </a:xfrm>
          <a:prstGeom prst="rect">
            <a:avLst/>
          </a:prstGeom>
        </p:spPr>
      </p:pic>
      <p:sp>
        <p:nvSpPr>
          <p:cNvPr id="3" name="TextBox 2">
            <a:extLst>
              <a:ext uri="{FF2B5EF4-FFF2-40B4-BE49-F238E27FC236}">
                <a16:creationId xmlns:a16="http://schemas.microsoft.com/office/drawing/2014/main" id="{D23A629A-2CC8-4ED3-A6F6-20930F5B0395}"/>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코드 배우기</a:t>
            </a:r>
          </a:p>
        </p:txBody>
      </p:sp>
      <p:sp>
        <p:nvSpPr>
          <p:cNvPr id="5" name="직사각형 4">
            <a:extLst>
              <a:ext uri="{FF2B5EF4-FFF2-40B4-BE49-F238E27FC236}">
                <a16:creationId xmlns:a16="http://schemas.microsoft.com/office/drawing/2014/main" id="{A6BB24C8-3B30-B64C-96D2-BAFAF136994E}"/>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135774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47350A2-50F7-1F2A-006D-DA01F6958D5E}"/>
              </a:ext>
            </a:extLst>
          </p:cNvPr>
          <p:cNvPicPr>
            <a:picLocks noGrp="1" noChangeAspect="1"/>
          </p:cNvPicPr>
          <p:nvPr>
            <p:ph idx="1"/>
          </p:nvPr>
        </p:nvPicPr>
        <p:blipFill>
          <a:blip r:embed="rId2"/>
          <a:stretch>
            <a:fillRect/>
          </a:stretch>
        </p:blipFill>
        <p:spPr>
          <a:xfrm>
            <a:off x="3513536" y="589636"/>
            <a:ext cx="4803111" cy="5969282"/>
          </a:xfrm>
        </p:spPr>
      </p:pic>
      <p:sp>
        <p:nvSpPr>
          <p:cNvPr id="7" name="Frame 6">
            <a:extLst>
              <a:ext uri="{FF2B5EF4-FFF2-40B4-BE49-F238E27FC236}">
                <a16:creationId xmlns:a16="http://schemas.microsoft.com/office/drawing/2014/main" id="{44ADCE23-94C9-CB5F-4990-4A0EA1845B4E}"/>
              </a:ext>
            </a:extLst>
          </p:cNvPr>
          <p:cNvSpPr/>
          <p:nvPr/>
        </p:nvSpPr>
        <p:spPr>
          <a:xfrm>
            <a:off x="3515052" y="4881081"/>
            <a:ext cx="375783" cy="43841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8">
            <a:extLst>
              <a:ext uri="{FF2B5EF4-FFF2-40B4-BE49-F238E27FC236}">
                <a16:creationId xmlns:a16="http://schemas.microsoft.com/office/drawing/2014/main" id="{59FE207A-7335-C120-4280-DF71F48B7417}"/>
              </a:ext>
            </a:extLst>
          </p:cNvPr>
          <p:cNvPicPr>
            <a:picLocks noChangeAspect="1"/>
          </p:cNvPicPr>
          <p:nvPr/>
        </p:nvPicPr>
        <p:blipFill>
          <a:blip r:embed="rId3"/>
          <a:stretch>
            <a:fillRect/>
          </a:stretch>
        </p:blipFill>
        <p:spPr>
          <a:xfrm>
            <a:off x="1495627" y="4538261"/>
            <a:ext cx="1838325" cy="1838325"/>
          </a:xfrm>
          <a:prstGeom prst="rect">
            <a:avLst/>
          </a:prstGeom>
        </p:spPr>
      </p:pic>
      <p:sp>
        <p:nvSpPr>
          <p:cNvPr id="5" name="TextBox 4">
            <a:extLst>
              <a:ext uri="{FF2B5EF4-FFF2-40B4-BE49-F238E27FC236}">
                <a16:creationId xmlns:a16="http://schemas.microsoft.com/office/drawing/2014/main" id="{009F16FE-4B4B-B43B-E222-C18A777BD1E7}"/>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코드 배우기</a:t>
            </a:r>
          </a:p>
        </p:txBody>
      </p:sp>
      <p:sp>
        <p:nvSpPr>
          <p:cNvPr id="6" name="직사각형 5">
            <a:extLst>
              <a:ext uri="{FF2B5EF4-FFF2-40B4-BE49-F238E27FC236}">
                <a16:creationId xmlns:a16="http://schemas.microsoft.com/office/drawing/2014/main" id="{5A135F3D-E7AE-3FFD-A8C7-25DBD7EBD24E}"/>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117614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17D6129-5A25-1F4E-631D-2C69AA4F0D0B}"/>
              </a:ext>
            </a:extLst>
          </p:cNvPr>
          <p:cNvPicPr>
            <a:picLocks noGrp="1" noChangeAspect="1"/>
          </p:cNvPicPr>
          <p:nvPr>
            <p:ph idx="1"/>
          </p:nvPr>
        </p:nvPicPr>
        <p:blipFill>
          <a:blip r:embed="rId3"/>
          <a:stretch>
            <a:fillRect/>
          </a:stretch>
        </p:blipFill>
        <p:spPr>
          <a:xfrm>
            <a:off x="2166481" y="923348"/>
            <a:ext cx="7504133" cy="5185122"/>
          </a:xfrm>
        </p:spPr>
      </p:pic>
      <p:sp>
        <p:nvSpPr>
          <p:cNvPr id="5" name="Frame 4">
            <a:extLst>
              <a:ext uri="{FF2B5EF4-FFF2-40B4-BE49-F238E27FC236}">
                <a16:creationId xmlns:a16="http://schemas.microsoft.com/office/drawing/2014/main" id="{1A941239-7EFA-080C-4EBD-0A387FAB599F}"/>
              </a:ext>
            </a:extLst>
          </p:cNvPr>
          <p:cNvSpPr/>
          <p:nvPr/>
        </p:nvSpPr>
        <p:spPr>
          <a:xfrm>
            <a:off x="3150593" y="2851012"/>
            <a:ext cx="2379944" cy="668055"/>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C807331F-7381-A9CC-D201-DB975F3B2A1A}"/>
              </a:ext>
            </a:extLst>
          </p:cNvPr>
          <p:cNvSpPr/>
          <p:nvPr/>
        </p:nvSpPr>
        <p:spPr>
          <a:xfrm>
            <a:off x="7121044" y="4266155"/>
            <a:ext cx="2265123" cy="62630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B20F79CC-9EB0-3FEA-A709-2B3420F6C704}"/>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코드 배우기</a:t>
            </a:r>
          </a:p>
        </p:txBody>
      </p:sp>
      <p:sp>
        <p:nvSpPr>
          <p:cNvPr id="7" name="직사각형 6">
            <a:extLst>
              <a:ext uri="{FF2B5EF4-FFF2-40B4-BE49-F238E27FC236}">
                <a16:creationId xmlns:a16="http://schemas.microsoft.com/office/drawing/2014/main" id="{6893EE82-7030-1AAB-34FA-1528488E2C1A}"/>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11840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Lst>
  </p:timing>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E6B3B3D0-9160-41B9-A0C2-51519BAF3319}"/>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9" name="직사각형 8">
            <a:extLst>
              <a:ext uri="{FF2B5EF4-FFF2-40B4-BE49-F238E27FC236}">
                <a16:creationId xmlns:a16="http://schemas.microsoft.com/office/drawing/2014/main" id="{01CF0E14-18AD-3736-E389-CE1EB65BC9DB}"/>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TextBox 11">
            <a:extLst>
              <a:ext uri="{FF2B5EF4-FFF2-40B4-BE49-F238E27FC236}">
                <a16:creationId xmlns:a16="http://schemas.microsoft.com/office/drawing/2014/main" id="{FA447A6F-8400-992F-A234-017F9EB2F13E}"/>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a:rPr>
              <a:t>인공지능이란?</a:t>
            </a:r>
            <a:endParaRPr lang="en-US" altLang="ko-KR" sz="3300" b="1" kern="500" spc="-83">
              <a:solidFill>
                <a:srgbClr val="002060"/>
              </a:solidFill>
              <a:latin typeface="나눔스퀘어라운드 ExtraBold" panose="020B0600000101010101" pitchFamily="50" charset="-127"/>
              <a:ea typeface="나눔스퀘어라운드 ExtraBold"/>
            </a:endParaRPr>
          </a:p>
        </p:txBody>
      </p:sp>
      <p:sp>
        <p:nvSpPr>
          <p:cNvPr id="21" name="TextBox 20">
            <a:extLst>
              <a:ext uri="{FF2B5EF4-FFF2-40B4-BE49-F238E27FC236}">
                <a16:creationId xmlns:a16="http://schemas.microsoft.com/office/drawing/2014/main" id="{04C538E6-4936-B25D-660B-36946C54D1B5}"/>
              </a:ext>
            </a:extLst>
          </p:cNvPr>
          <p:cNvSpPr txBox="1"/>
          <p:nvPr/>
        </p:nvSpPr>
        <p:spPr>
          <a:xfrm>
            <a:off x="1662112" y="2174081"/>
            <a:ext cx="24884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-문제해결과 탐색</a:t>
            </a:r>
            <a:endParaRPr lang="en-US" b="1">
              <a:ea typeface="맑은 고딕"/>
            </a:endParaRPr>
          </a:p>
        </p:txBody>
      </p:sp>
      <p:pic>
        <p:nvPicPr>
          <p:cNvPr id="3" name="그림 8">
            <a:extLst>
              <a:ext uri="{FF2B5EF4-FFF2-40B4-BE49-F238E27FC236}">
                <a16:creationId xmlns:a16="http://schemas.microsoft.com/office/drawing/2014/main" id="{FD46C16F-D570-E4A8-BCA0-EF700137D103}"/>
              </a:ext>
            </a:extLst>
          </p:cNvPr>
          <p:cNvPicPr>
            <a:picLocks noChangeAspect="1"/>
          </p:cNvPicPr>
          <p:nvPr/>
        </p:nvPicPr>
        <p:blipFill>
          <a:blip r:embed="rId3"/>
          <a:stretch>
            <a:fillRect/>
          </a:stretch>
        </p:blipFill>
        <p:spPr>
          <a:xfrm>
            <a:off x="1114578" y="3038277"/>
            <a:ext cx="3578154" cy="2806364"/>
          </a:xfrm>
          <a:prstGeom prst="rect">
            <a:avLst/>
          </a:prstGeom>
        </p:spPr>
      </p:pic>
      <p:sp>
        <p:nvSpPr>
          <p:cNvPr id="5" name="TextBox 4">
            <a:extLst>
              <a:ext uri="{FF2B5EF4-FFF2-40B4-BE49-F238E27FC236}">
                <a16:creationId xmlns:a16="http://schemas.microsoft.com/office/drawing/2014/main" id="{A7E353D8-5BDB-C69D-6889-AA59F6A3BA19}"/>
              </a:ext>
            </a:extLst>
          </p:cNvPr>
          <p:cNvSpPr txBox="1"/>
          <p:nvPr/>
        </p:nvSpPr>
        <p:spPr>
          <a:xfrm>
            <a:off x="7386637" y="2169319"/>
            <a:ext cx="27503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-논리적 추론 </a:t>
            </a:r>
            <a:endParaRPr lang="en-US" b="1">
              <a:ea typeface="맑은 고딕"/>
            </a:endParaRPr>
          </a:p>
        </p:txBody>
      </p:sp>
      <p:pic>
        <p:nvPicPr>
          <p:cNvPr id="6" name="Picture 6">
            <a:extLst>
              <a:ext uri="{FF2B5EF4-FFF2-40B4-BE49-F238E27FC236}">
                <a16:creationId xmlns:a16="http://schemas.microsoft.com/office/drawing/2014/main" id="{7B3FECD0-5A5C-7EDB-5797-ACA2AC86A0BA}"/>
              </a:ext>
            </a:extLst>
          </p:cNvPr>
          <p:cNvPicPr>
            <a:picLocks noChangeAspect="1"/>
          </p:cNvPicPr>
          <p:nvPr/>
        </p:nvPicPr>
        <p:blipFill>
          <a:blip r:embed="rId4"/>
          <a:stretch>
            <a:fillRect/>
          </a:stretch>
        </p:blipFill>
        <p:spPr>
          <a:xfrm>
            <a:off x="5819775" y="2935605"/>
            <a:ext cx="4943475" cy="2644140"/>
          </a:xfrm>
          <a:prstGeom prst="rect">
            <a:avLst/>
          </a:prstGeom>
        </p:spPr>
      </p:pic>
    </p:spTree>
    <p:extLst>
      <p:ext uri="{BB962C8B-B14F-4D97-AF65-F5344CB8AC3E}">
        <p14:creationId xmlns:p14="http://schemas.microsoft.com/office/powerpoint/2010/main" val="27992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2" descr="전자기기, 하얀색, 프로젝터이(가) 표시된 사진&#10;&#10;자동 생성된 설명">
            <a:extLst>
              <a:ext uri="{FF2B5EF4-FFF2-40B4-BE49-F238E27FC236}">
                <a16:creationId xmlns:a16="http://schemas.microsoft.com/office/drawing/2014/main" id="{E5EE729B-46B5-E99E-7837-85640E86CD1B}"/>
              </a:ext>
            </a:extLst>
          </p:cNvPr>
          <p:cNvPicPr>
            <a:picLocks noChangeAspect="1"/>
          </p:cNvPicPr>
          <p:nvPr/>
        </p:nvPicPr>
        <p:blipFill>
          <a:blip r:embed="rId3"/>
          <a:stretch>
            <a:fillRect/>
          </a:stretch>
        </p:blipFill>
        <p:spPr>
          <a:xfrm>
            <a:off x="3761207" y="2058120"/>
            <a:ext cx="4300764" cy="4315278"/>
          </a:xfrm>
          <a:prstGeom prst="rect">
            <a:avLst/>
          </a:prstGeom>
        </p:spPr>
      </p:pic>
      <p:sp>
        <p:nvSpPr>
          <p:cNvPr id="6" name="Arrow: Down 5">
            <a:extLst>
              <a:ext uri="{FF2B5EF4-FFF2-40B4-BE49-F238E27FC236}">
                <a16:creationId xmlns:a16="http://schemas.microsoft.com/office/drawing/2014/main" id="{44105425-02D3-3B09-A1F3-05132D6C2C3F}"/>
              </a:ext>
            </a:extLst>
          </p:cNvPr>
          <p:cNvSpPr/>
          <p:nvPr/>
        </p:nvSpPr>
        <p:spPr>
          <a:xfrm rot="-960000">
            <a:off x="3703441" y="1776259"/>
            <a:ext cx="250372" cy="194854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2794859C-FAB5-3216-EE8D-467EB889F50C}"/>
              </a:ext>
            </a:extLst>
          </p:cNvPr>
          <p:cNvSpPr/>
          <p:nvPr/>
        </p:nvSpPr>
        <p:spPr>
          <a:xfrm rot="1560000">
            <a:off x="6297573" y="1704479"/>
            <a:ext cx="239486" cy="256903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5838FE8-D899-B828-542E-572334F9CEAD}"/>
              </a:ext>
            </a:extLst>
          </p:cNvPr>
          <p:cNvSpPr txBox="1"/>
          <p:nvPr/>
        </p:nvSpPr>
        <p:spPr>
          <a:xfrm>
            <a:off x="2068285" y="1320009"/>
            <a:ext cx="30479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400" b="1">
                <a:ea typeface="맑은 고딕"/>
              </a:rPr>
              <a:t>오른쪽 근접 센서</a:t>
            </a:r>
          </a:p>
        </p:txBody>
      </p:sp>
      <p:sp>
        <p:nvSpPr>
          <p:cNvPr id="13" name="TextBox 12">
            <a:extLst>
              <a:ext uri="{FF2B5EF4-FFF2-40B4-BE49-F238E27FC236}">
                <a16:creationId xmlns:a16="http://schemas.microsoft.com/office/drawing/2014/main" id="{96ADE500-270F-FAF7-3861-59E433B3969E}"/>
              </a:ext>
            </a:extLst>
          </p:cNvPr>
          <p:cNvSpPr txBox="1"/>
          <p:nvPr/>
        </p:nvSpPr>
        <p:spPr>
          <a:xfrm>
            <a:off x="5982668" y="1382638"/>
            <a:ext cx="30479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sz="2400" b="1">
                <a:ea typeface="맑은 고딕"/>
              </a:rPr>
              <a:t>왼쪽 근접 센서</a:t>
            </a:r>
          </a:p>
        </p:txBody>
      </p:sp>
      <p:sp>
        <p:nvSpPr>
          <p:cNvPr id="4" name="TextBox 3">
            <a:extLst>
              <a:ext uri="{FF2B5EF4-FFF2-40B4-BE49-F238E27FC236}">
                <a16:creationId xmlns:a16="http://schemas.microsoft.com/office/drawing/2014/main" id="{54F6C714-2B59-15B6-E08C-ECD11B07DC35}"/>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코드 배우기</a:t>
            </a:r>
          </a:p>
        </p:txBody>
      </p:sp>
      <p:sp>
        <p:nvSpPr>
          <p:cNvPr id="7" name="직사각형 6">
            <a:extLst>
              <a:ext uri="{FF2B5EF4-FFF2-40B4-BE49-F238E27FC236}">
                <a16:creationId xmlns:a16="http://schemas.microsoft.com/office/drawing/2014/main" id="{B2F48A19-7F4C-B6B2-8F03-ADFCAF9FFE46}"/>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279076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6E3FA-D953-B2D6-32E5-218FF9EFFD80}"/>
              </a:ext>
            </a:extLst>
          </p:cNvPr>
          <p:cNvSpPr>
            <a:spLocks noGrp="1"/>
          </p:cNvSpPr>
          <p:nvPr>
            <p:ph idx="1"/>
          </p:nvPr>
        </p:nvSpPr>
        <p:spPr>
          <a:xfrm>
            <a:off x="641705" y="1190227"/>
            <a:ext cx="10515600" cy="4351338"/>
          </a:xfrm>
        </p:spPr>
        <p:txBody>
          <a:bodyPr vert="horz" lIns="91440" tIns="45720" rIns="91440" bIns="45720" rtlCol="0" anchor="t">
            <a:normAutofit/>
          </a:bodyPr>
          <a:lstStyle/>
          <a:p>
            <a:r>
              <a:rPr lang="ko-KR" altLang="en-US" b="1">
                <a:ea typeface="+mn-lt"/>
                <a:cs typeface="+mn-lt"/>
              </a:rPr>
              <a:t>근접</a:t>
            </a:r>
            <a:r>
              <a:rPr lang="en-US" altLang="ko-KR" b="1">
                <a:ea typeface="+mn-lt"/>
                <a:cs typeface="+mn-lt"/>
              </a:rPr>
              <a:t> </a:t>
            </a:r>
            <a:r>
              <a:rPr lang="ko-KR" altLang="en-US" b="1">
                <a:ea typeface="+mn-lt"/>
                <a:cs typeface="+mn-lt"/>
              </a:rPr>
              <a:t>센서 </a:t>
            </a:r>
            <a:r>
              <a:rPr lang="ko-KR" altLang="en-US">
                <a:ea typeface="+mn-lt"/>
                <a:cs typeface="+mn-lt"/>
              </a:rPr>
              <a:t>직접</a:t>
            </a:r>
            <a:r>
              <a:rPr lang="ko-KR" altLang="en-US" b="1">
                <a:ea typeface="+mn-lt"/>
                <a:cs typeface="+mn-lt"/>
              </a:rPr>
              <a:t> </a:t>
            </a:r>
            <a:r>
              <a:rPr lang="ko-KR" altLang="en-US">
                <a:ea typeface="+mn-lt"/>
                <a:cs typeface="+mn-lt"/>
              </a:rPr>
              <a:t>접촉하지 않아도</a:t>
            </a:r>
            <a:r>
              <a:rPr lang="en-US" altLang="ko-KR">
                <a:ea typeface="+mn-lt"/>
                <a:cs typeface="+mn-lt"/>
              </a:rPr>
              <a:t> </a:t>
            </a:r>
            <a:r>
              <a:rPr lang="ko-KR" altLang="en-US">
                <a:ea typeface="+mn-lt"/>
                <a:cs typeface="+mn-lt"/>
              </a:rPr>
              <a:t>주변</a:t>
            </a:r>
            <a:r>
              <a:rPr lang="en-US" altLang="ko-KR">
                <a:ea typeface="+mn-lt"/>
                <a:cs typeface="+mn-lt"/>
              </a:rPr>
              <a:t> </a:t>
            </a:r>
            <a:r>
              <a:rPr lang="en-US" altLang="ko-KR" err="1">
                <a:ea typeface="+mn-lt"/>
                <a:cs typeface="+mn-lt"/>
              </a:rPr>
              <a:t>장애물을</a:t>
            </a:r>
            <a:r>
              <a:rPr lang="en-US" altLang="ko-KR">
                <a:ea typeface="+mn-lt"/>
                <a:cs typeface="+mn-lt"/>
              </a:rPr>
              <a:t> </a:t>
            </a:r>
            <a:r>
              <a:rPr lang="ko-KR" altLang="en-US">
                <a:ea typeface="+mn-lt"/>
                <a:cs typeface="+mn-lt"/>
              </a:rPr>
              <a:t>감지할</a:t>
            </a:r>
            <a:r>
              <a:rPr lang="en-US" altLang="ko-KR">
                <a:ea typeface="+mn-lt"/>
                <a:cs typeface="+mn-lt"/>
              </a:rPr>
              <a:t> </a:t>
            </a:r>
            <a:r>
              <a:rPr lang="ko-KR" altLang="en-US">
                <a:ea typeface="+mn-lt"/>
                <a:cs typeface="+mn-lt"/>
              </a:rPr>
              <a:t>수</a:t>
            </a:r>
            <a:r>
              <a:rPr lang="en-US" altLang="ko-KR">
                <a:ea typeface="+mn-lt"/>
                <a:cs typeface="+mn-lt"/>
              </a:rPr>
              <a:t> </a:t>
            </a:r>
            <a:r>
              <a:rPr lang="ko-KR" altLang="en-US">
                <a:ea typeface="+mn-lt"/>
                <a:cs typeface="+mn-lt"/>
              </a:rPr>
              <a:t>있는</a:t>
            </a:r>
            <a:r>
              <a:rPr lang="en-US" altLang="ko-KR">
                <a:ea typeface="+mn-lt"/>
                <a:cs typeface="+mn-lt"/>
              </a:rPr>
              <a:t> </a:t>
            </a:r>
            <a:r>
              <a:rPr lang="ko-KR" altLang="en-US">
                <a:ea typeface="+mn-lt"/>
                <a:cs typeface="+mn-lt"/>
              </a:rPr>
              <a:t>센서이다</a:t>
            </a:r>
            <a:r>
              <a:rPr lang="en-US">
                <a:ea typeface="+mn-lt"/>
                <a:cs typeface="+mn-lt"/>
              </a:rPr>
              <a:t>.</a:t>
            </a:r>
            <a:endParaRPr lang="en-US" altLang="ko-KR">
              <a:ea typeface="맑은 고딕" panose="020F0502020204030204"/>
            </a:endParaRPr>
          </a:p>
          <a:p>
            <a:r>
              <a:rPr lang="ko-KR" altLang="en-US">
                <a:ea typeface="+mn-lt"/>
                <a:cs typeface="+mn-lt"/>
              </a:rPr>
              <a:t>근접</a:t>
            </a:r>
            <a:r>
              <a:rPr lang="en-US" altLang="ko-KR">
                <a:ea typeface="+mn-lt"/>
                <a:cs typeface="+mn-lt"/>
              </a:rPr>
              <a:t> </a:t>
            </a:r>
            <a:r>
              <a:rPr lang="ko-KR" altLang="en-US">
                <a:ea typeface="+mn-lt"/>
                <a:cs typeface="+mn-lt"/>
              </a:rPr>
              <a:t>센서는</a:t>
            </a:r>
            <a:r>
              <a:rPr lang="en-US" altLang="ko-KR">
                <a:ea typeface="+mn-lt"/>
                <a:cs typeface="+mn-lt"/>
              </a:rPr>
              <a:t> </a:t>
            </a:r>
            <a:r>
              <a:rPr lang="en-US" altLang="ko-KR" err="1">
                <a:ea typeface="+mn-lt"/>
                <a:cs typeface="+mn-lt"/>
              </a:rPr>
              <a:t>신호를</a:t>
            </a:r>
            <a:r>
              <a:rPr lang="en-US" altLang="ko-KR">
                <a:ea typeface="+mn-lt"/>
                <a:cs typeface="+mn-lt"/>
              </a:rPr>
              <a:t> </a:t>
            </a:r>
            <a:r>
              <a:rPr lang="en-US" altLang="ko-KR" err="1">
                <a:ea typeface="+mn-lt"/>
                <a:cs typeface="+mn-lt"/>
              </a:rPr>
              <a:t>보내고</a:t>
            </a:r>
            <a:r>
              <a:rPr lang="en-US" altLang="ko-KR">
                <a:ea typeface="+mn-lt"/>
                <a:cs typeface="+mn-lt"/>
              </a:rPr>
              <a:t> </a:t>
            </a:r>
            <a:r>
              <a:rPr lang="en-US" altLang="ko-KR" err="1">
                <a:ea typeface="+mn-lt"/>
                <a:cs typeface="+mn-lt"/>
              </a:rPr>
              <a:t>돌아오는</a:t>
            </a:r>
            <a:r>
              <a:rPr lang="en-US" altLang="ko-KR">
                <a:ea typeface="+mn-lt"/>
                <a:cs typeface="+mn-lt"/>
              </a:rPr>
              <a:t> </a:t>
            </a:r>
            <a:r>
              <a:rPr lang="en-US" altLang="ko-KR" err="1">
                <a:ea typeface="+mn-lt"/>
                <a:cs typeface="+mn-lt"/>
              </a:rPr>
              <a:t>신호를</a:t>
            </a:r>
            <a:r>
              <a:rPr lang="en-US" altLang="ko-KR">
                <a:ea typeface="+mn-lt"/>
                <a:cs typeface="+mn-lt"/>
              </a:rPr>
              <a:t> </a:t>
            </a:r>
            <a:r>
              <a:rPr lang="en-US" altLang="ko-KR" err="1">
                <a:ea typeface="+mn-lt"/>
                <a:cs typeface="+mn-lt"/>
              </a:rPr>
              <a:t>찾아</a:t>
            </a:r>
            <a:r>
              <a:rPr lang="en-US" altLang="ko-KR">
                <a:ea typeface="+mn-lt"/>
                <a:cs typeface="+mn-lt"/>
              </a:rPr>
              <a:t> </a:t>
            </a:r>
            <a:r>
              <a:rPr lang="ko-KR" altLang="en-US">
                <a:ea typeface="+mn-lt"/>
                <a:cs typeface="+mn-lt"/>
              </a:rPr>
              <a:t>물체의 존재를 감지한다.</a:t>
            </a:r>
            <a:r>
              <a:rPr lang="en-US">
                <a:ea typeface="+mn-lt"/>
                <a:cs typeface="+mn-lt"/>
              </a:rPr>
              <a:t> </a:t>
            </a:r>
            <a:endParaRPr lang="en-US"/>
          </a:p>
          <a:p>
            <a:endParaRPr lang="en-US">
              <a:ea typeface="맑은 고딕"/>
            </a:endParaRPr>
          </a:p>
        </p:txBody>
      </p:sp>
      <p:pic>
        <p:nvPicPr>
          <p:cNvPr id="5" name="Picture 7">
            <a:extLst>
              <a:ext uri="{FF2B5EF4-FFF2-40B4-BE49-F238E27FC236}">
                <a16:creationId xmlns:a16="http://schemas.microsoft.com/office/drawing/2014/main" id="{BBB8F25F-81FC-B595-DE09-2E5C095463A1}"/>
              </a:ext>
            </a:extLst>
          </p:cNvPr>
          <p:cNvPicPr>
            <a:picLocks noChangeAspect="1"/>
          </p:cNvPicPr>
          <p:nvPr/>
        </p:nvPicPr>
        <p:blipFill>
          <a:blip r:embed="rId2"/>
          <a:stretch>
            <a:fillRect/>
          </a:stretch>
        </p:blipFill>
        <p:spPr>
          <a:xfrm>
            <a:off x="2046860" y="4768735"/>
            <a:ext cx="1804249" cy="1791331"/>
          </a:xfrm>
          <a:prstGeom prst="rect">
            <a:avLst/>
          </a:prstGeom>
        </p:spPr>
      </p:pic>
      <p:sp>
        <p:nvSpPr>
          <p:cNvPr id="6" name="Lightning Bolt 5">
            <a:extLst>
              <a:ext uri="{FF2B5EF4-FFF2-40B4-BE49-F238E27FC236}">
                <a16:creationId xmlns:a16="http://schemas.microsoft.com/office/drawing/2014/main" id="{B82A1933-5AFD-5EF4-0B30-363FFA1D4357}"/>
              </a:ext>
            </a:extLst>
          </p:cNvPr>
          <p:cNvSpPr/>
          <p:nvPr/>
        </p:nvSpPr>
        <p:spPr>
          <a:xfrm rot="20040000">
            <a:off x="4219378" y="4098068"/>
            <a:ext cx="3215013" cy="1346548"/>
          </a:xfrm>
          <a:prstGeom prst="lightningBol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5086BA-8CF1-506F-4DE2-029F2B96FD31}"/>
              </a:ext>
            </a:extLst>
          </p:cNvPr>
          <p:cNvSpPr/>
          <p:nvPr/>
        </p:nvSpPr>
        <p:spPr>
          <a:xfrm>
            <a:off x="8067674" y="3855797"/>
            <a:ext cx="594986" cy="30062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ghtning Bolt 7">
            <a:extLst>
              <a:ext uri="{FF2B5EF4-FFF2-40B4-BE49-F238E27FC236}">
                <a16:creationId xmlns:a16="http://schemas.microsoft.com/office/drawing/2014/main" id="{05FF5AAD-431C-5DB9-8914-04C092A47847}"/>
              </a:ext>
            </a:extLst>
          </p:cNvPr>
          <p:cNvSpPr/>
          <p:nvPr/>
        </p:nvSpPr>
        <p:spPr>
          <a:xfrm rot="9660000">
            <a:off x="4364527" y="5257713"/>
            <a:ext cx="3215013" cy="1346548"/>
          </a:xfrm>
          <a:prstGeom prst="lightningBol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with Corners Rounded 8">
            <a:extLst>
              <a:ext uri="{FF2B5EF4-FFF2-40B4-BE49-F238E27FC236}">
                <a16:creationId xmlns:a16="http://schemas.microsoft.com/office/drawing/2014/main" id="{8ED63D1C-19EE-223D-B0AC-31FB61E7B364}"/>
              </a:ext>
            </a:extLst>
          </p:cNvPr>
          <p:cNvSpPr/>
          <p:nvPr/>
        </p:nvSpPr>
        <p:spPr>
          <a:xfrm>
            <a:off x="752605" y="3058668"/>
            <a:ext cx="3538602" cy="1158657"/>
          </a:xfrm>
          <a:prstGeom prst="wedgeRoundRectCallout">
            <a:avLst>
              <a:gd name="adj1" fmla="val -14308"/>
              <a:gd name="adj2" fmla="val 7366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b="1">
                <a:solidFill>
                  <a:schemeClr val="tx1"/>
                </a:solidFill>
                <a:ea typeface="맑은 고딕"/>
              </a:rPr>
              <a:t>앞에 장애물이 있네!!</a:t>
            </a:r>
            <a:r>
              <a:rPr lang="ko-KR" altLang="en-US" err="1">
                <a:solidFill>
                  <a:srgbClr val="FFFFFF"/>
                </a:solidFill>
                <a:ea typeface="맑은 고딕"/>
              </a:rPr>
              <a:t>ㄹㅇㄹ</a:t>
            </a:r>
            <a:endParaRPr lang="en-US" err="1"/>
          </a:p>
        </p:txBody>
      </p:sp>
      <p:sp>
        <p:nvSpPr>
          <p:cNvPr id="4" name="TextBox 3">
            <a:extLst>
              <a:ext uri="{FF2B5EF4-FFF2-40B4-BE49-F238E27FC236}">
                <a16:creationId xmlns:a16="http://schemas.microsoft.com/office/drawing/2014/main" id="{09D3ADC1-813C-DDA6-D307-7AE09638C87C}"/>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근접 센서가 </a:t>
            </a:r>
            <a:r>
              <a:rPr lang="ko-KR" altLang="en-US" sz="3300" kern="500" spc="-83" err="1">
                <a:solidFill>
                  <a:srgbClr val="002060"/>
                </a:solidFill>
                <a:latin typeface="나눔스퀘어라운드 ExtraBold" panose="020B0600000101010101" pitchFamily="50" charset="-127"/>
                <a:ea typeface="나눔스퀘어라운드 ExtraBold" panose="020B0600000101010101" pitchFamily="50" charset="-127"/>
              </a:rPr>
              <a:t>뭘까</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a:t>
            </a:r>
            <a:endPar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11" name="직사각형 10">
            <a:extLst>
              <a:ext uri="{FF2B5EF4-FFF2-40B4-BE49-F238E27FC236}">
                <a16:creationId xmlns:a16="http://schemas.microsoft.com/office/drawing/2014/main" id="{F7506D90-5D85-A498-714D-0B66B1C0E549}"/>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403727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p:tgtEl>
                                          <p:spTgt spid="8"/>
                                        </p:tgtEl>
                                        <p:attrNameLst>
                                          <p:attrName>ppt_x</p:attrName>
                                        </p:attrNameLst>
                                      </p:cBhvr>
                                      <p:tavLst>
                                        <p:tav tm="0">
                                          <p:val>
                                            <p:strVal val="#ppt_x+#ppt_w*1.125000"/>
                                          </p:val>
                                        </p:tav>
                                        <p:tav tm="100000">
                                          <p:val>
                                            <p:strVal val="#ppt_x"/>
                                          </p:val>
                                        </p:tav>
                                      </p:tavLst>
                                    </p:anim>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53CF2DC-55DB-43A5-71FA-CD1B28B5629A}"/>
              </a:ext>
            </a:extLst>
          </p:cNvPr>
          <p:cNvPicPr>
            <a:picLocks noGrp="1" noChangeAspect="1"/>
          </p:cNvPicPr>
          <p:nvPr>
            <p:ph idx="1"/>
          </p:nvPr>
        </p:nvPicPr>
        <p:blipFill>
          <a:blip r:embed="rId2"/>
          <a:stretch>
            <a:fillRect/>
          </a:stretch>
        </p:blipFill>
        <p:spPr>
          <a:xfrm>
            <a:off x="6097175" y="2086964"/>
            <a:ext cx="5467350" cy="3724275"/>
          </a:xfrm>
        </p:spPr>
      </p:pic>
      <p:pic>
        <p:nvPicPr>
          <p:cNvPr id="6" name="Picture 6">
            <a:extLst>
              <a:ext uri="{FF2B5EF4-FFF2-40B4-BE49-F238E27FC236}">
                <a16:creationId xmlns:a16="http://schemas.microsoft.com/office/drawing/2014/main" id="{DACC581F-FEF4-C412-F7BA-0A9E2676CEC4}"/>
              </a:ext>
            </a:extLst>
          </p:cNvPr>
          <p:cNvPicPr>
            <a:picLocks noChangeAspect="1"/>
          </p:cNvPicPr>
          <p:nvPr/>
        </p:nvPicPr>
        <p:blipFill>
          <a:blip r:embed="rId3"/>
          <a:stretch>
            <a:fillRect/>
          </a:stretch>
        </p:blipFill>
        <p:spPr>
          <a:xfrm rot="5400000">
            <a:off x="1355272" y="1453243"/>
            <a:ext cx="3777342" cy="5040085"/>
          </a:xfrm>
          <a:prstGeom prst="rect">
            <a:avLst/>
          </a:prstGeom>
        </p:spPr>
      </p:pic>
      <p:sp>
        <p:nvSpPr>
          <p:cNvPr id="7" name="Frame 6">
            <a:extLst>
              <a:ext uri="{FF2B5EF4-FFF2-40B4-BE49-F238E27FC236}">
                <a16:creationId xmlns:a16="http://schemas.microsoft.com/office/drawing/2014/main" id="{BD6B0277-69AB-0919-91C8-9BA83AC59741}"/>
              </a:ext>
            </a:extLst>
          </p:cNvPr>
          <p:cNvSpPr/>
          <p:nvPr/>
        </p:nvSpPr>
        <p:spPr>
          <a:xfrm>
            <a:off x="6825343" y="3429000"/>
            <a:ext cx="18288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D6FD93FE-F0F5-D56D-F1A8-132922E6DEB7}"/>
              </a:ext>
            </a:extLst>
          </p:cNvPr>
          <p:cNvSpPr/>
          <p:nvPr/>
        </p:nvSpPr>
        <p:spPr>
          <a:xfrm>
            <a:off x="9731829" y="4474028"/>
            <a:ext cx="18288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4">
            <a:extLst>
              <a:ext uri="{FF2B5EF4-FFF2-40B4-BE49-F238E27FC236}">
                <a16:creationId xmlns:a16="http://schemas.microsoft.com/office/drawing/2014/main" id="{1C2F2438-AF77-88D0-398B-6E8CB149F5D3}"/>
              </a:ext>
            </a:extLst>
          </p:cNvPr>
          <p:cNvPicPr>
            <a:picLocks noChangeAspect="1"/>
          </p:cNvPicPr>
          <p:nvPr/>
        </p:nvPicPr>
        <p:blipFill>
          <a:blip r:embed="rId4"/>
          <a:stretch>
            <a:fillRect/>
          </a:stretch>
        </p:blipFill>
        <p:spPr>
          <a:xfrm>
            <a:off x="5180347" y="4619876"/>
            <a:ext cx="1831306" cy="1869406"/>
          </a:xfrm>
          <a:prstGeom prst="rect">
            <a:avLst/>
          </a:prstGeom>
        </p:spPr>
      </p:pic>
      <p:sp>
        <p:nvSpPr>
          <p:cNvPr id="5" name="Speech Bubble: Rectangle with Corners Rounded 4">
            <a:extLst>
              <a:ext uri="{FF2B5EF4-FFF2-40B4-BE49-F238E27FC236}">
                <a16:creationId xmlns:a16="http://schemas.microsoft.com/office/drawing/2014/main" id="{8F38E576-338F-FC46-88CA-37A4E0129872}"/>
              </a:ext>
            </a:extLst>
          </p:cNvPr>
          <p:cNvSpPr/>
          <p:nvPr/>
        </p:nvSpPr>
        <p:spPr>
          <a:xfrm>
            <a:off x="4794421" y="3040298"/>
            <a:ext cx="2945026" cy="1225377"/>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rgbClr val="000000"/>
                </a:solidFill>
                <a:ea typeface="맑은 고딕"/>
              </a:rPr>
              <a:t>오른쪽 근접 센서와 </a:t>
            </a:r>
          </a:p>
          <a:p>
            <a:pPr algn="ctr"/>
            <a:r>
              <a:rPr lang="ko-KR" altLang="en-US" b="1">
                <a:solidFill>
                  <a:srgbClr val="000000"/>
                </a:solidFill>
                <a:ea typeface="맑은 고딕"/>
              </a:rPr>
              <a:t>왼쪽 근접 센서의 값이</a:t>
            </a:r>
          </a:p>
          <a:p>
            <a:pPr algn="ctr"/>
            <a:r>
              <a:rPr lang="ko-KR" altLang="en-US" b="1">
                <a:solidFill>
                  <a:srgbClr val="000000"/>
                </a:solidFill>
                <a:ea typeface="맑은 고딕"/>
              </a:rPr>
              <a:t>0 이네?!</a:t>
            </a:r>
          </a:p>
        </p:txBody>
      </p:sp>
      <p:sp>
        <p:nvSpPr>
          <p:cNvPr id="9" name="TextBox 8">
            <a:extLst>
              <a:ext uri="{FF2B5EF4-FFF2-40B4-BE49-F238E27FC236}">
                <a16:creationId xmlns:a16="http://schemas.microsoft.com/office/drawing/2014/main" id="{2B8A2CAA-4128-BC0E-FF2B-C5878D81E243}"/>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햄스터 봇 앞에 장애물이 없을 때</a:t>
            </a:r>
          </a:p>
        </p:txBody>
      </p:sp>
      <p:sp>
        <p:nvSpPr>
          <p:cNvPr id="11" name="직사각형 10">
            <a:extLst>
              <a:ext uri="{FF2B5EF4-FFF2-40B4-BE49-F238E27FC236}">
                <a16:creationId xmlns:a16="http://schemas.microsoft.com/office/drawing/2014/main" id="{DEDE7390-24DE-C536-A783-CBA479A24B35}"/>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30293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07FF3DB4-ABFE-6967-5EF1-0815A3BAE845}"/>
              </a:ext>
            </a:extLst>
          </p:cNvPr>
          <p:cNvPicPr>
            <a:picLocks noGrp="1" noChangeAspect="1"/>
          </p:cNvPicPr>
          <p:nvPr>
            <p:ph idx="1"/>
          </p:nvPr>
        </p:nvPicPr>
        <p:blipFill>
          <a:blip r:embed="rId2"/>
          <a:stretch>
            <a:fillRect/>
          </a:stretch>
        </p:blipFill>
        <p:spPr>
          <a:xfrm rot="5400000">
            <a:off x="1570563" y="1186901"/>
            <a:ext cx="3735729" cy="4963084"/>
          </a:xfrm>
        </p:spPr>
      </p:pic>
      <p:pic>
        <p:nvPicPr>
          <p:cNvPr id="5" name="Picture 5">
            <a:extLst>
              <a:ext uri="{FF2B5EF4-FFF2-40B4-BE49-F238E27FC236}">
                <a16:creationId xmlns:a16="http://schemas.microsoft.com/office/drawing/2014/main" id="{93631AD3-AB0E-14FB-1498-E6D4BDBB5B03}"/>
              </a:ext>
            </a:extLst>
          </p:cNvPr>
          <p:cNvPicPr>
            <a:picLocks noChangeAspect="1"/>
          </p:cNvPicPr>
          <p:nvPr/>
        </p:nvPicPr>
        <p:blipFill>
          <a:blip r:embed="rId3"/>
          <a:stretch>
            <a:fillRect/>
          </a:stretch>
        </p:blipFill>
        <p:spPr>
          <a:xfrm>
            <a:off x="6159930" y="1802898"/>
            <a:ext cx="5522889" cy="3734001"/>
          </a:xfrm>
          <a:prstGeom prst="rect">
            <a:avLst/>
          </a:prstGeom>
        </p:spPr>
      </p:pic>
      <p:sp>
        <p:nvSpPr>
          <p:cNvPr id="7" name="Frame 6">
            <a:extLst>
              <a:ext uri="{FF2B5EF4-FFF2-40B4-BE49-F238E27FC236}">
                <a16:creationId xmlns:a16="http://schemas.microsoft.com/office/drawing/2014/main" id="{F90EEA58-CF58-7C91-08D3-E2E459AE1D36}"/>
              </a:ext>
            </a:extLst>
          </p:cNvPr>
          <p:cNvSpPr/>
          <p:nvPr/>
        </p:nvSpPr>
        <p:spPr>
          <a:xfrm>
            <a:off x="6858154" y="3196874"/>
            <a:ext cx="18288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5F8FC152-1D88-22C5-CC67-9CA985285E90}"/>
              </a:ext>
            </a:extLst>
          </p:cNvPr>
          <p:cNvSpPr/>
          <p:nvPr/>
        </p:nvSpPr>
        <p:spPr>
          <a:xfrm>
            <a:off x="9863530" y="4259228"/>
            <a:ext cx="1700012"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4">
            <a:extLst>
              <a:ext uri="{FF2B5EF4-FFF2-40B4-BE49-F238E27FC236}">
                <a16:creationId xmlns:a16="http://schemas.microsoft.com/office/drawing/2014/main" id="{2763BFFC-4744-9A7C-EEAA-D05F1118C3BE}"/>
              </a:ext>
            </a:extLst>
          </p:cNvPr>
          <p:cNvPicPr>
            <a:picLocks noChangeAspect="1"/>
          </p:cNvPicPr>
          <p:nvPr/>
        </p:nvPicPr>
        <p:blipFill>
          <a:blip r:embed="rId4"/>
          <a:stretch>
            <a:fillRect/>
          </a:stretch>
        </p:blipFill>
        <p:spPr>
          <a:xfrm>
            <a:off x="5180347" y="4568390"/>
            <a:ext cx="1831306" cy="1869406"/>
          </a:xfrm>
          <a:prstGeom prst="rect">
            <a:avLst/>
          </a:prstGeom>
        </p:spPr>
      </p:pic>
      <p:sp>
        <p:nvSpPr>
          <p:cNvPr id="11" name="Speech Bubble: Rectangle with Corners Rounded 10">
            <a:extLst>
              <a:ext uri="{FF2B5EF4-FFF2-40B4-BE49-F238E27FC236}">
                <a16:creationId xmlns:a16="http://schemas.microsoft.com/office/drawing/2014/main" id="{401303CC-E193-9965-050D-6354DA84FF0F}"/>
              </a:ext>
            </a:extLst>
          </p:cNvPr>
          <p:cNvSpPr/>
          <p:nvPr/>
        </p:nvSpPr>
        <p:spPr>
          <a:xfrm>
            <a:off x="4691448" y="2957920"/>
            <a:ext cx="2945026" cy="1225377"/>
          </a:xfrm>
          <a:prstGeom prst="wedgeRoundRectCallout">
            <a:avLst>
              <a:gd name="adj1" fmla="val -12365"/>
              <a:gd name="adj2" fmla="val 7776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a:solidFill>
                  <a:srgbClr val="000000"/>
                </a:solidFill>
                <a:ea typeface="맑은 고딕"/>
              </a:rPr>
              <a:t>오른쪽 근접 센서와 </a:t>
            </a:r>
          </a:p>
          <a:p>
            <a:pPr algn="ctr"/>
            <a:r>
              <a:rPr lang="ko-KR" altLang="en-US" b="1">
                <a:solidFill>
                  <a:srgbClr val="000000"/>
                </a:solidFill>
                <a:ea typeface="맑은 고딕"/>
              </a:rPr>
              <a:t>왼쪽 근접 센서의 값이</a:t>
            </a:r>
          </a:p>
          <a:p>
            <a:pPr algn="ctr"/>
            <a:r>
              <a:rPr lang="ko-KR" altLang="en-US" b="1">
                <a:solidFill>
                  <a:srgbClr val="000000"/>
                </a:solidFill>
                <a:ea typeface="맑은 고딕"/>
              </a:rPr>
              <a:t>65야!!</a:t>
            </a:r>
          </a:p>
        </p:txBody>
      </p:sp>
      <p:sp>
        <p:nvSpPr>
          <p:cNvPr id="3" name="TextBox 2">
            <a:extLst>
              <a:ext uri="{FF2B5EF4-FFF2-40B4-BE49-F238E27FC236}">
                <a16:creationId xmlns:a16="http://schemas.microsoft.com/office/drawing/2014/main" id="{F5F7A3A0-65C3-F1CA-B287-40425E7B069B}"/>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햄스터 봇 앞에 장애물이 있을 때</a:t>
            </a:r>
          </a:p>
        </p:txBody>
      </p:sp>
      <p:sp>
        <p:nvSpPr>
          <p:cNvPr id="10" name="직사각형 9">
            <a:extLst>
              <a:ext uri="{FF2B5EF4-FFF2-40B4-BE49-F238E27FC236}">
                <a16:creationId xmlns:a16="http://schemas.microsoft.com/office/drawing/2014/main" id="{16D88E1C-39E5-CD8A-0B3C-485A460F0DC8}"/>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41105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FE876D50-077F-F3E6-4231-7279BFFE335C}"/>
              </a:ext>
            </a:extLst>
          </p:cNvPr>
          <p:cNvPicPr>
            <a:picLocks noGrp="1" noChangeAspect="1"/>
          </p:cNvPicPr>
          <p:nvPr>
            <p:ph idx="1"/>
          </p:nvPr>
        </p:nvPicPr>
        <p:blipFill>
          <a:blip r:embed="rId3"/>
          <a:stretch>
            <a:fillRect/>
          </a:stretch>
        </p:blipFill>
        <p:spPr>
          <a:xfrm>
            <a:off x="842158" y="3074956"/>
            <a:ext cx="10357430" cy="639917"/>
          </a:xfrm>
        </p:spPr>
      </p:pic>
      <p:sp>
        <p:nvSpPr>
          <p:cNvPr id="3" name="TextBox 2">
            <a:extLst>
              <a:ext uri="{FF2B5EF4-FFF2-40B4-BE49-F238E27FC236}">
                <a16:creationId xmlns:a16="http://schemas.microsoft.com/office/drawing/2014/main" id="{AF249F16-3422-9091-0D5D-9F5453102E4C}"/>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무슨 코드일지 생각해보자</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a:t>
            </a:r>
            <a:endPar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5" name="직사각형 4">
            <a:extLst>
              <a:ext uri="{FF2B5EF4-FFF2-40B4-BE49-F238E27FC236}">
                <a16:creationId xmlns:a16="http://schemas.microsoft.com/office/drawing/2014/main" id="{CD15B671-4513-9715-3B6C-931F35F8D665}"/>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29950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순서도: 수행의 시작/종료 18">
            <a:extLst>
              <a:ext uri="{FF2B5EF4-FFF2-40B4-BE49-F238E27FC236}">
                <a16:creationId xmlns:a16="http://schemas.microsoft.com/office/drawing/2014/main" id="{6B13DD3F-A832-557E-F653-6048F880BCCC}"/>
              </a:ext>
            </a:extLst>
          </p:cNvPr>
          <p:cNvSpPr/>
          <p:nvPr/>
        </p:nvSpPr>
        <p:spPr>
          <a:xfrm>
            <a:off x="1966084" y="2604935"/>
            <a:ext cx="3250663" cy="1294001"/>
          </a:xfrm>
          <a:prstGeom prst="flowChartTerminator">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2400" b="1" kern="0" err="1">
                <a:solidFill>
                  <a:schemeClr val="bg1"/>
                </a:solidFill>
                <a:latin typeface="NanumSquareRoundOTF Bold"/>
                <a:ea typeface="맑은 고딕"/>
                <a:cs typeface="Calibri"/>
              </a:rPr>
              <a:t>왼쪽</a:t>
            </a:r>
            <a:r>
              <a:rPr lang="en-US" altLang="ko-KR" sz="2400" b="1" kern="0">
                <a:solidFill>
                  <a:schemeClr val="bg1"/>
                </a:solidFill>
                <a:latin typeface="NanumSquareRoundOTF Bold"/>
                <a:ea typeface="맑은 고딕"/>
                <a:cs typeface="Calibri"/>
              </a:rPr>
              <a:t> </a:t>
            </a:r>
            <a:r>
              <a:rPr lang="en-US" altLang="ko-KR" sz="2400" b="1" kern="0" err="1">
                <a:solidFill>
                  <a:schemeClr val="bg1"/>
                </a:solidFill>
                <a:latin typeface="NanumSquareRoundOTF Bold"/>
                <a:ea typeface="맑은 고딕"/>
                <a:cs typeface="Calibri"/>
              </a:rPr>
              <a:t>근접센서가</a:t>
            </a:r>
            <a:r>
              <a:rPr lang="en-US" altLang="ko-KR" sz="2400" b="1" kern="0">
                <a:solidFill>
                  <a:schemeClr val="bg1"/>
                </a:solidFill>
                <a:latin typeface="NanumSquareRoundOTF Bold"/>
                <a:ea typeface="맑은 고딕"/>
                <a:cs typeface="Calibri"/>
              </a:rPr>
              <a:t> 50보다 </a:t>
            </a:r>
            <a:r>
              <a:rPr lang="en-US" altLang="ko-KR" sz="2400" b="1" kern="0" err="1">
                <a:solidFill>
                  <a:schemeClr val="bg1"/>
                </a:solidFill>
                <a:latin typeface="NanumSquareRoundOTF Bold"/>
                <a:ea typeface="맑은 고딕"/>
                <a:cs typeface="Calibri"/>
              </a:rPr>
              <a:t>같거나</a:t>
            </a:r>
            <a:r>
              <a:rPr lang="en-US" altLang="ko-KR" sz="2400" b="1" kern="0">
                <a:solidFill>
                  <a:schemeClr val="bg1"/>
                </a:solidFill>
                <a:latin typeface="NanumSquareRoundOTF Bold"/>
                <a:ea typeface="맑은 고딕"/>
                <a:cs typeface="Calibri"/>
              </a:rPr>
              <a:t> </a:t>
            </a:r>
            <a:r>
              <a:rPr lang="en-US" altLang="ko-KR" sz="2400" b="1" kern="0" err="1">
                <a:solidFill>
                  <a:schemeClr val="bg1"/>
                </a:solidFill>
                <a:latin typeface="NanumSquareRoundOTF Bold"/>
                <a:ea typeface="맑은 고딕"/>
                <a:cs typeface="Calibri"/>
              </a:rPr>
              <a:t>크다</a:t>
            </a:r>
            <a:endParaRPr lang="en-US" altLang="ko-KR" sz="2400" b="1" kern="0" err="1">
              <a:solidFill>
                <a:schemeClr val="bg1"/>
              </a:solidFill>
              <a:latin typeface="NanumSquareRoundOTF Bold"/>
              <a:cs typeface="Calibri"/>
            </a:endParaRPr>
          </a:p>
        </p:txBody>
      </p:sp>
      <p:sp>
        <p:nvSpPr>
          <p:cNvPr id="7" name="순서도: 수행의 시작/종료 18">
            <a:extLst>
              <a:ext uri="{FF2B5EF4-FFF2-40B4-BE49-F238E27FC236}">
                <a16:creationId xmlns:a16="http://schemas.microsoft.com/office/drawing/2014/main" id="{FBF43066-A9B0-F034-BF25-2F26FDE1F23A}"/>
              </a:ext>
            </a:extLst>
          </p:cNvPr>
          <p:cNvSpPr/>
          <p:nvPr/>
        </p:nvSpPr>
        <p:spPr>
          <a:xfrm>
            <a:off x="6497301" y="2607081"/>
            <a:ext cx="3207734" cy="1304733"/>
          </a:xfrm>
          <a:prstGeom prst="flowChartTerminator">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2400" b="1" kern="0" err="1">
                <a:solidFill>
                  <a:schemeClr val="bg1"/>
                </a:solidFill>
                <a:latin typeface="NanumSquareRoundOTF Bold"/>
                <a:ea typeface="맑은 고딕"/>
                <a:cs typeface="Calibri"/>
              </a:rPr>
              <a:t>오른쪽</a:t>
            </a:r>
            <a:r>
              <a:rPr lang="en-US" altLang="ko-KR" sz="2400" b="1" kern="0">
                <a:solidFill>
                  <a:schemeClr val="bg1"/>
                </a:solidFill>
                <a:latin typeface="NanumSquareRoundOTF Bold"/>
                <a:ea typeface="맑은 고딕"/>
                <a:cs typeface="Calibri"/>
              </a:rPr>
              <a:t> </a:t>
            </a:r>
            <a:r>
              <a:rPr lang="en-US" altLang="ko-KR" sz="2400" b="1" kern="0" err="1">
                <a:solidFill>
                  <a:schemeClr val="bg1"/>
                </a:solidFill>
                <a:latin typeface="NanumSquareRoundOTF Bold"/>
                <a:ea typeface="맑은 고딕"/>
                <a:cs typeface="Calibri"/>
              </a:rPr>
              <a:t>근접센서가</a:t>
            </a:r>
            <a:r>
              <a:rPr lang="en-US" altLang="ko-KR" sz="2400" b="1" kern="0">
                <a:solidFill>
                  <a:schemeClr val="bg1"/>
                </a:solidFill>
                <a:latin typeface="NanumSquareRoundOTF Bold"/>
                <a:ea typeface="맑은 고딕"/>
                <a:cs typeface="Calibri"/>
              </a:rPr>
              <a:t> 50보다 </a:t>
            </a:r>
            <a:r>
              <a:rPr lang="en-US" altLang="ko-KR" sz="2400" b="1" kern="0" err="1">
                <a:solidFill>
                  <a:schemeClr val="bg1"/>
                </a:solidFill>
                <a:latin typeface="NanumSquareRoundOTF Bold"/>
                <a:ea typeface="맑은 고딕"/>
                <a:cs typeface="Calibri"/>
              </a:rPr>
              <a:t>같거나</a:t>
            </a:r>
            <a:r>
              <a:rPr lang="en-US" altLang="ko-KR" sz="2400" b="1" kern="0">
                <a:solidFill>
                  <a:schemeClr val="bg1"/>
                </a:solidFill>
                <a:latin typeface="NanumSquareRoundOTF Bold"/>
                <a:ea typeface="맑은 고딕"/>
                <a:cs typeface="Calibri"/>
              </a:rPr>
              <a:t> </a:t>
            </a:r>
            <a:r>
              <a:rPr lang="en-US" altLang="ko-KR" sz="2400" b="1" kern="0" err="1">
                <a:solidFill>
                  <a:schemeClr val="bg1"/>
                </a:solidFill>
                <a:latin typeface="NanumSquareRoundOTF Bold"/>
                <a:ea typeface="맑은 고딕"/>
                <a:cs typeface="Calibri"/>
              </a:rPr>
              <a:t>크다</a:t>
            </a:r>
            <a:endParaRPr lang="en-US" altLang="ko-KR" sz="2400" b="1" kern="0" err="1">
              <a:solidFill>
                <a:schemeClr val="bg1"/>
              </a:solidFill>
              <a:latin typeface="NanumSquareRoundOTF Bold"/>
              <a:cs typeface="Calibri"/>
            </a:endParaRPr>
          </a:p>
        </p:txBody>
      </p:sp>
      <p:sp>
        <p:nvSpPr>
          <p:cNvPr id="11" name="순서도: 처리 15">
            <a:extLst>
              <a:ext uri="{FF2B5EF4-FFF2-40B4-BE49-F238E27FC236}">
                <a16:creationId xmlns:a16="http://schemas.microsoft.com/office/drawing/2014/main" id="{6CD14DE2-43FC-5999-6A87-F7304BB33EF3}"/>
              </a:ext>
            </a:extLst>
          </p:cNvPr>
          <p:cNvSpPr/>
          <p:nvPr/>
        </p:nvSpPr>
        <p:spPr>
          <a:xfrm>
            <a:off x="4764061" y="5528880"/>
            <a:ext cx="2517544" cy="1189704"/>
          </a:xfrm>
          <a:prstGeom prst="flowChartProcess">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2400" b="1" kern="0">
                <a:solidFill>
                  <a:schemeClr val="bg1"/>
                </a:solidFill>
                <a:latin typeface="NanumSquareRoundOTF Bold"/>
                <a:ea typeface="NanumSquareRoundOTF Regular"/>
                <a:cs typeface="Calibri"/>
              </a:rPr>
              <a:t>햄스터 봇 앞에 장애물이 있다.</a:t>
            </a:r>
          </a:p>
        </p:txBody>
      </p:sp>
      <p:pic>
        <p:nvPicPr>
          <p:cNvPr id="13" name="Picture 7">
            <a:extLst>
              <a:ext uri="{FF2B5EF4-FFF2-40B4-BE49-F238E27FC236}">
                <a16:creationId xmlns:a16="http://schemas.microsoft.com/office/drawing/2014/main" id="{0183EFFB-3D5D-2040-FE23-A5241524EF9E}"/>
              </a:ext>
            </a:extLst>
          </p:cNvPr>
          <p:cNvPicPr>
            <a:picLocks noGrp="1" noChangeAspect="1"/>
          </p:cNvPicPr>
          <p:nvPr>
            <p:ph idx="1"/>
          </p:nvPr>
        </p:nvPicPr>
        <p:blipFill>
          <a:blip r:embed="rId3"/>
          <a:stretch>
            <a:fillRect/>
          </a:stretch>
        </p:blipFill>
        <p:spPr>
          <a:xfrm>
            <a:off x="734834" y="1339995"/>
            <a:ext cx="10357430" cy="639917"/>
          </a:xfrm>
        </p:spPr>
      </p:pic>
      <p:sp>
        <p:nvSpPr>
          <p:cNvPr id="15" name="Arrow: Down 14">
            <a:extLst>
              <a:ext uri="{FF2B5EF4-FFF2-40B4-BE49-F238E27FC236}">
                <a16:creationId xmlns:a16="http://schemas.microsoft.com/office/drawing/2014/main" id="{44C7FBB7-501C-6E38-3222-F596B8749DB3}"/>
              </a:ext>
            </a:extLst>
          </p:cNvPr>
          <p:cNvSpPr/>
          <p:nvPr/>
        </p:nvSpPr>
        <p:spPr>
          <a:xfrm>
            <a:off x="5213093" y="4266921"/>
            <a:ext cx="1448872" cy="97664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ame 15">
            <a:extLst>
              <a:ext uri="{FF2B5EF4-FFF2-40B4-BE49-F238E27FC236}">
                <a16:creationId xmlns:a16="http://schemas.microsoft.com/office/drawing/2014/main" id="{904C5F72-8AB6-707A-D1AC-0F9F22BF6184}"/>
              </a:ext>
            </a:extLst>
          </p:cNvPr>
          <p:cNvSpPr/>
          <p:nvPr/>
        </p:nvSpPr>
        <p:spPr>
          <a:xfrm>
            <a:off x="848126" y="1330294"/>
            <a:ext cx="4368236" cy="64106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7FB5B3D5-F291-B369-9984-2E391405C07A}"/>
              </a:ext>
            </a:extLst>
          </p:cNvPr>
          <p:cNvSpPr/>
          <p:nvPr/>
        </p:nvSpPr>
        <p:spPr>
          <a:xfrm>
            <a:off x="6407506" y="1247775"/>
            <a:ext cx="4357351" cy="72358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D85EABE1-1E2E-943A-DDA5-026A3B9A26D1}"/>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무슨 코드일지 생각해보자</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a:t>
            </a:r>
            <a:endPar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6" name="직사각형 5">
            <a:extLst>
              <a:ext uri="{FF2B5EF4-FFF2-40B4-BE49-F238E27FC236}">
                <a16:creationId xmlns:a16="http://schemas.microsoft.com/office/drawing/2014/main" id="{303CF2F8-B0A8-84B5-A6F1-36047C73B4E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16342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15" grpId="0" animBg="1"/>
      <p:bldP spid="16" grpId="0" animBg="1"/>
      <p:bldP spid="17" grpId="0" animBg="1"/>
    </p:bldLst>
  </p:timing>
  <p:extLst>
    <p:ext uri="{6950BFC3-D8DA-4A85-94F7-54DA5524770B}">
      <p188:commentRel xmlns:p188="http://schemas.microsoft.com/office/powerpoint/2018/8/main" r:id="rId2"/>
    </p:ext>
  </p:extLs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57D0194-F373-851A-16E7-95822C005B10}"/>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코드 만들어 보기</a:t>
            </a:r>
          </a:p>
        </p:txBody>
      </p:sp>
      <p:sp>
        <p:nvSpPr>
          <p:cNvPr id="8" name="직사각형 7">
            <a:extLst>
              <a:ext uri="{FF2B5EF4-FFF2-40B4-BE49-F238E27FC236}">
                <a16:creationId xmlns:a16="http://schemas.microsoft.com/office/drawing/2014/main" id="{D3DB13CF-4DF7-D656-D9E6-52B188E68FD2}"/>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pic>
        <p:nvPicPr>
          <p:cNvPr id="5" name="Picture 5">
            <a:extLst>
              <a:ext uri="{FF2B5EF4-FFF2-40B4-BE49-F238E27FC236}">
                <a16:creationId xmlns:a16="http://schemas.microsoft.com/office/drawing/2014/main" id="{3C750FAE-E8ED-BD79-A1AF-7A1B2AAE7858}"/>
              </a:ext>
            </a:extLst>
          </p:cNvPr>
          <p:cNvPicPr>
            <a:picLocks noGrp="1" noChangeAspect="1"/>
          </p:cNvPicPr>
          <p:nvPr>
            <p:ph idx="1"/>
          </p:nvPr>
        </p:nvPicPr>
        <p:blipFill>
          <a:blip r:embed="rId2"/>
          <a:stretch>
            <a:fillRect/>
          </a:stretch>
        </p:blipFill>
        <p:spPr>
          <a:xfrm>
            <a:off x="1748472" y="1525061"/>
            <a:ext cx="8693503" cy="4710771"/>
          </a:xfrm>
        </p:spPr>
      </p:pic>
    </p:spTree>
    <p:extLst>
      <p:ext uri="{BB962C8B-B14F-4D97-AF65-F5344CB8AC3E}">
        <p14:creationId xmlns:p14="http://schemas.microsoft.com/office/powerpoint/2010/main" val="113735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7">
            <a:extLst>
              <a:ext uri="{FF2B5EF4-FFF2-40B4-BE49-F238E27FC236}">
                <a16:creationId xmlns:a16="http://schemas.microsoft.com/office/drawing/2014/main" id="{2EDC5394-9B81-12CF-9FFA-660D99CE90ED}"/>
              </a:ext>
            </a:extLst>
          </p:cNvPr>
          <p:cNvPicPr>
            <a:picLocks noGrp="1" noChangeAspect="1"/>
          </p:cNvPicPr>
          <p:nvPr>
            <p:ph idx="1"/>
          </p:nvPr>
        </p:nvPicPr>
        <p:blipFill>
          <a:blip r:embed="rId3"/>
          <a:stretch>
            <a:fillRect/>
          </a:stretch>
        </p:blipFill>
        <p:spPr>
          <a:xfrm>
            <a:off x="2598964" y="2277270"/>
            <a:ext cx="7004957" cy="4373335"/>
          </a:xfrm>
        </p:spPr>
      </p:pic>
      <p:pic>
        <p:nvPicPr>
          <p:cNvPr id="9" name="그림 6" descr="텍스트, 전자기기이(가) 표시된 사진&#10;&#10;자동 생성된 설명">
            <a:extLst>
              <a:ext uri="{FF2B5EF4-FFF2-40B4-BE49-F238E27FC236}">
                <a16:creationId xmlns:a16="http://schemas.microsoft.com/office/drawing/2014/main" id="{193966B2-CC87-7FF4-3DA4-09B9628E486E}"/>
              </a:ext>
            </a:extLst>
          </p:cNvPr>
          <p:cNvPicPr>
            <a:picLocks noChangeAspect="1"/>
          </p:cNvPicPr>
          <p:nvPr/>
        </p:nvPicPr>
        <p:blipFill>
          <a:blip r:embed="rId4"/>
          <a:stretch>
            <a:fillRect/>
          </a:stretch>
        </p:blipFill>
        <p:spPr>
          <a:xfrm>
            <a:off x="2727245" y="1373306"/>
            <a:ext cx="1302558" cy="1147044"/>
          </a:xfrm>
          <a:prstGeom prst="rect">
            <a:avLst/>
          </a:prstGeom>
        </p:spPr>
      </p:pic>
      <p:sp>
        <p:nvSpPr>
          <p:cNvPr id="3" name="TextBox 2">
            <a:extLst>
              <a:ext uri="{FF2B5EF4-FFF2-40B4-BE49-F238E27FC236}">
                <a16:creationId xmlns:a16="http://schemas.microsoft.com/office/drawing/2014/main" id="{30B4B1D9-0DCC-A1A4-9DCC-188B502B9A27}"/>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미로를 탈출해보자</a:t>
            </a:r>
          </a:p>
        </p:txBody>
      </p:sp>
      <p:sp>
        <p:nvSpPr>
          <p:cNvPr id="4" name="직사각형 3">
            <a:extLst>
              <a:ext uri="{FF2B5EF4-FFF2-40B4-BE49-F238E27FC236}">
                <a16:creationId xmlns:a16="http://schemas.microsoft.com/office/drawing/2014/main" id="{023862FB-3B48-F2DE-D134-FFAEF4CC75DB}"/>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2504366195"/>
      </p:ext>
    </p:extLst>
  </p:cSld>
  <p:clrMapOvr>
    <a:masterClrMapping/>
  </p:clrMapOvr>
  <p:extLst>
    <p:ext uri="{6950BFC3-D8DA-4A85-94F7-54DA5524770B}">
      <p188:commentRel xmlns:p188="http://schemas.microsoft.com/office/powerpoint/2018/8/main" r:id="rId2"/>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a:extLst>
              <a:ext uri="{FF2B5EF4-FFF2-40B4-BE49-F238E27FC236}">
                <a16:creationId xmlns:a16="http://schemas.microsoft.com/office/drawing/2014/main" id="{2674C1D1-E9DD-ACAB-2950-1E699387DA9B}"/>
              </a:ext>
            </a:extLst>
          </p:cNvPr>
          <p:cNvPicPr>
            <a:picLocks noChangeAspect="1"/>
          </p:cNvPicPr>
          <p:nvPr/>
        </p:nvPicPr>
        <p:blipFill>
          <a:blip r:embed="rId3"/>
          <a:stretch>
            <a:fillRect/>
          </a:stretch>
        </p:blipFill>
        <p:spPr>
          <a:xfrm>
            <a:off x="2995717" y="2841043"/>
            <a:ext cx="9687059" cy="5952748"/>
          </a:xfrm>
          <a:prstGeom prst="rect">
            <a:avLst/>
          </a:prstGeom>
        </p:spPr>
      </p:pic>
      <p:pic>
        <p:nvPicPr>
          <p:cNvPr id="7" name="Picture 11">
            <a:extLst>
              <a:ext uri="{FF2B5EF4-FFF2-40B4-BE49-F238E27FC236}">
                <a16:creationId xmlns:a16="http://schemas.microsoft.com/office/drawing/2014/main" id="{F5FDBC24-1ADA-3438-18C6-4C85E2925CF3}"/>
              </a:ext>
            </a:extLst>
          </p:cNvPr>
          <p:cNvPicPr>
            <a:picLocks noChangeAspect="1"/>
          </p:cNvPicPr>
          <p:nvPr/>
        </p:nvPicPr>
        <p:blipFill>
          <a:blip r:embed="rId4"/>
          <a:stretch>
            <a:fillRect/>
          </a:stretch>
        </p:blipFill>
        <p:spPr>
          <a:xfrm>
            <a:off x="9971670" y="3152852"/>
            <a:ext cx="1628775" cy="1543050"/>
          </a:xfrm>
          <a:prstGeom prst="rect">
            <a:avLst/>
          </a:prstGeom>
        </p:spPr>
      </p:pic>
      <p:pic>
        <p:nvPicPr>
          <p:cNvPr id="9" name="Picture 12" descr="텍스트이(가) 표시된 사진&#10;&#10;자동 생성된 설명">
            <a:extLst>
              <a:ext uri="{FF2B5EF4-FFF2-40B4-BE49-F238E27FC236}">
                <a16:creationId xmlns:a16="http://schemas.microsoft.com/office/drawing/2014/main" id="{3F166AF6-80C2-1121-0223-0B68EE7AF587}"/>
              </a:ext>
            </a:extLst>
          </p:cNvPr>
          <p:cNvPicPr>
            <a:picLocks noChangeAspect="1"/>
          </p:cNvPicPr>
          <p:nvPr/>
        </p:nvPicPr>
        <p:blipFill>
          <a:blip r:embed="rId5"/>
          <a:stretch>
            <a:fillRect/>
          </a:stretch>
        </p:blipFill>
        <p:spPr>
          <a:xfrm>
            <a:off x="5999255" y="3959272"/>
            <a:ext cx="4127678" cy="2727990"/>
          </a:xfrm>
          <a:prstGeom prst="rect">
            <a:avLst/>
          </a:prstGeom>
        </p:spPr>
      </p:pic>
      <p:sp>
        <p:nvSpPr>
          <p:cNvPr id="3" name="TextBox 2">
            <a:extLst>
              <a:ext uri="{FF2B5EF4-FFF2-40B4-BE49-F238E27FC236}">
                <a16:creationId xmlns:a16="http://schemas.microsoft.com/office/drawing/2014/main" id="{1506A2E9-9A62-BA82-D517-CD1B11ADFA66}"/>
              </a:ext>
            </a:extLst>
          </p:cNvPr>
          <p:cNvSpPr txBox="1"/>
          <p:nvPr/>
        </p:nvSpPr>
        <p:spPr>
          <a:xfrm>
            <a:off x="313136" y="444818"/>
            <a:ext cx="8254394" cy="600164"/>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왜 내 햄스터는 미로를 통과 하지 못할까</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a:t>
            </a:r>
            <a:endPar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endParaRPr>
          </a:p>
        </p:txBody>
      </p:sp>
      <p:sp>
        <p:nvSpPr>
          <p:cNvPr id="4" name="직사각형 3">
            <a:extLst>
              <a:ext uri="{FF2B5EF4-FFF2-40B4-BE49-F238E27FC236}">
                <a16:creationId xmlns:a16="http://schemas.microsoft.com/office/drawing/2014/main" id="{8507A68C-D2B1-55CC-D025-179A0D1EB1C2}"/>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1173833500"/>
      </p:ext>
    </p:extLst>
  </p:cSld>
  <p:clrMapOvr>
    <a:masterClrMapping/>
  </p:clrMapOvr>
  <p:extLst>
    <p:ext uri="{6950BFC3-D8DA-4A85-94F7-54DA5524770B}">
      <p188:commentRel xmlns:p188="http://schemas.microsoft.com/office/powerpoint/2018/8/main" r:id="rId2"/>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9BBDDEE-6F64-7413-6260-757993A2C612}"/>
              </a:ext>
            </a:extLst>
          </p:cNvPr>
          <p:cNvPicPr>
            <a:picLocks noGrp="1" noChangeAspect="1"/>
          </p:cNvPicPr>
          <p:nvPr>
            <p:ph idx="1"/>
          </p:nvPr>
        </p:nvPicPr>
        <p:blipFill>
          <a:blip r:embed="rId2"/>
          <a:stretch>
            <a:fillRect/>
          </a:stretch>
        </p:blipFill>
        <p:spPr>
          <a:xfrm>
            <a:off x="882602" y="1599486"/>
            <a:ext cx="4932384" cy="1598764"/>
          </a:xfrm>
        </p:spPr>
      </p:pic>
      <p:pic>
        <p:nvPicPr>
          <p:cNvPr id="5" name="Picture 7" descr="텍스트이(가) 표시된 사진&#10;&#10;자동 생성된 설명">
            <a:extLst>
              <a:ext uri="{FF2B5EF4-FFF2-40B4-BE49-F238E27FC236}">
                <a16:creationId xmlns:a16="http://schemas.microsoft.com/office/drawing/2014/main" id="{E69DFAA9-67C0-C306-C21E-717AA0FD039C}"/>
              </a:ext>
            </a:extLst>
          </p:cNvPr>
          <p:cNvPicPr>
            <a:picLocks noChangeAspect="1"/>
          </p:cNvPicPr>
          <p:nvPr/>
        </p:nvPicPr>
        <p:blipFill>
          <a:blip r:embed="rId3"/>
          <a:stretch>
            <a:fillRect/>
          </a:stretch>
        </p:blipFill>
        <p:spPr>
          <a:xfrm>
            <a:off x="6039209" y="4333256"/>
            <a:ext cx="1808167" cy="1784738"/>
          </a:xfrm>
          <a:prstGeom prst="rect">
            <a:avLst/>
          </a:prstGeom>
        </p:spPr>
      </p:pic>
      <p:pic>
        <p:nvPicPr>
          <p:cNvPr id="6" name="그림 6" descr="텍스트, 전자기기이(가) 표시된 사진&#10;&#10;자동 생성된 설명">
            <a:extLst>
              <a:ext uri="{FF2B5EF4-FFF2-40B4-BE49-F238E27FC236}">
                <a16:creationId xmlns:a16="http://schemas.microsoft.com/office/drawing/2014/main" id="{9D676A4C-57D7-D24D-5DFA-8CBEEC1DF527}"/>
              </a:ext>
            </a:extLst>
          </p:cNvPr>
          <p:cNvPicPr>
            <a:picLocks noChangeAspect="1"/>
          </p:cNvPicPr>
          <p:nvPr/>
        </p:nvPicPr>
        <p:blipFill>
          <a:blip r:embed="rId4"/>
          <a:stretch>
            <a:fillRect/>
          </a:stretch>
        </p:blipFill>
        <p:spPr>
          <a:xfrm>
            <a:off x="9160702" y="4334220"/>
            <a:ext cx="1814186" cy="1571587"/>
          </a:xfrm>
          <a:prstGeom prst="rect">
            <a:avLst/>
          </a:prstGeom>
        </p:spPr>
      </p:pic>
      <p:sp>
        <p:nvSpPr>
          <p:cNvPr id="7" name="TextBox 6">
            <a:extLst>
              <a:ext uri="{FF2B5EF4-FFF2-40B4-BE49-F238E27FC236}">
                <a16:creationId xmlns:a16="http://schemas.microsoft.com/office/drawing/2014/main" id="{728677B2-E85B-456E-39CE-767C7E097030}"/>
              </a:ext>
            </a:extLst>
          </p:cNvPr>
          <p:cNvSpPr txBox="1"/>
          <p:nvPr/>
        </p:nvSpPr>
        <p:spPr>
          <a:xfrm>
            <a:off x="6416979" y="5970739"/>
            <a:ext cx="1774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햄스터 1</a:t>
            </a:r>
          </a:p>
        </p:txBody>
      </p:sp>
      <p:sp>
        <p:nvSpPr>
          <p:cNvPr id="8" name="TextBox 7">
            <a:extLst>
              <a:ext uri="{FF2B5EF4-FFF2-40B4-BE49-F238E27FC236}">
                <a16:creationId xmlns:a16="http://schemas.microsoft.com/office/drawing/2014/main" id="{4CD0374E-239C-1FAA-4D8E-C36C4F775908}"/>
              </a:ext>
            </a:extLst>
          </p:cNvPr>
          <p:cNvSpPr txBox="1"/>
          <p:nvPr/>
        </p:nvSpPr>
        <p:spPr>
          <a:xfrm>
            <a:off x="9496293" y="5970739"/>
            <a:ext cx="1774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햄스터 2</a:t>
            </a:r>
            <a:endParaRPr lang="ko-KR" altLang="en-US" b="1"/>
          </a:p>
        </p:txBody>
      </p:sp>
      <p:sp>
        <p:nvSpPr>
          <p:cNvPr id="11" name="화살표: 아래쪽 10">
            <a:extLst>
              <a:ext uri="{FF2B5EF4-FFF2-40B4-BE49-F238E27FC236}">
                <a16:creationId xmlns:a16="http://schemas.microsoft.com/office/drawing/2014/main" id="{76CFC179-0DF9-7161-98D6-9F189947829E}"/>
              </a:ext>
            </a:extLst>
          </p:cNvPr>
          <p:cNvSpPr/>
          <p:nvPr/>
        </p:nvSpPr>
        <p:spPr>
          <a:xfrm rot="-2940000">
            <a:off x="5572500" y="3295352"/>
            <a:ext cx="480164" cy="98120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화살표: 아래쪽 12">
            <a:extLst>
              <a:ext uri="{FF2B5EF4-FFF2-40B4-BE49-F238E27FC236}">
                <a16:creationId xmlns:a16="http://schemas.microsoft.com/office/drawing/2014/main" id="{B3A3910E-C8DA-C370-C27E-1FF0BD58E870}"/>
              </a:ext>
            </a:extLst>
          </p:cNvPr>
          <p:cNvSpPr/>
          <p:nvPr/>
        </p:nvSpPr>
        <p:spPr>
          <a:xfrm rot="17940000">
            <a:off x="7432250" y="1844986"/>
            <a:ext cx="480164" cy="389350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4">
            <a:extLst>
              <a:ext uri="{FF2B5EF4-FFF2-40B4-BE49-F238E27FC236}">
                <a16:creationId xmlns:a16="http://schemas.microsoft.com/office/drawing/2014/main" id="{2B29BAF1-0376-3DE6-528C-5814BCB99ABA}"/>
              </a:ext>
            </a:extLst>
          </p:cNvPr>
          <p:cNvPicPr>
            <a:picLocks noChangeAspect="1"/>
          </p:cNvPicPr>
          <p:nvPr/>
        </p:nvPicPr>
        <p:blipFill>
          <a:blip r:embed="rId5"/>
          <a:stretch>
            <a:fillRect/>
          </a:stretch>
        </p:blipFill>
        <p:spPr>
          <a:xfrm>
            <a:off x="1161528" y="4546119"/>
            <a:ext cx="1885950" cy="2314575"/>
          </a:xfrm>
          <a:prstGeom prst="rect">
            <a:avLst/>
          </a:prstGeom>
        </p:spPr>
      </p:pic>
      <p:sp>
        <p:nvSpPr>
          <p:cNvPr id="15" name="말풍선: 모서리가 둥근 사각형 14">
            <a:extLst>
              <a:ext uri="{FF2B5EF4-FFF2-40B4-BE49-F238E27FC236}">
                <a16:creationId xmlns:a16="http://schemas.microsoft.com/office/drawing/2014/main" id="{F8B1ACC3-CD74-0647-FEF5-61E86740E8E1}"/>
              </a:ext>
            </a:extLst>
          </p:cNvPr>
          <p:cNvSpPr/>
          <p:nvPr/>
        </p:nvSpPr>
        <p:spPr>
          <a:xfrm>
            <a:off x="2892206" y="3597360"/>
            <a:ext cx="2223368" cy="1252602"/>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solidFill>
                  <a:schemeClr val="tx1"/>
                </a:solidFill>
                <a:ea typeface="맑은 고딕"/>
              </a:rPr>
              <a:t>왼쪽으로 1초 돌기를 햄스터 1과 2에 적용시켰어요.</a:t>
            </a:r>
          </a:p>
        </p:txBody>
      </p:sp>
      <p:sp>
        <p:nvSpPr>
          <p:cNvPr id="10" name="Isosceles Triangle 9">
            <a:extLst>
              <a:ext uri="{FF2B5EF4-FFF2-40B4-BE49-F238E27FC236}">
                <a16:creationId xmlns:a16="http://schemas.microsoft.com/office/drawing/2014/main" id="{47FA9E87-B366-F094-62C4-74DBD5ADA8A4}"/>
              </a:ext>
            </a:extLst>
          </p:cNvPr>
          <p:cNvSpPr/>
          <p:nvPr/>
        </p:nvSpPr>
        <p:spPr>
          <a:xfrm rot="20040000">
            <a:off x="3084215" y="4885620"/>
            <a:ext cx="390525" cy="26670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D71A76-AF23-5FDD-6010-2CECF64AC32D}"/>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햄스터의 각도</a:t>
            </a:r>
          </a:p>
        </p:txBody>
      </p:sp>
      <p:sp>
        <p:nvSpPr>
          <p:cNvPr id="9" name="직사각형 8">
            <a:extLst>
              <a:ext uri="{FF2B5EF4-FFF2-40B4-BE49-F238E27FC236}">
                <a16:creationId xmlns:a16="http://schemas.microsoft.com/office/drawing/2014/main" id="{4F0B7C7E-C0E9-F86B-2709-2FDFB9C764DF}"/>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76226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E6B3B3D0-9160-41B9-A0C2-51519BAF3319}"/>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9" name="직사각형 8">
            <a:extLst>
              <a:ext uri="{FF2B5EF4-FFF2-40B4-BE49-F238E27FC236}">
                <a16:creationId xmlns:a16="http://schemas.microsoft.com/office/drawing/2014/main" id="{01CF0E14-18AD-3736-E389-CE1EB65BC9DB}"/>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TextBox 11">
            <a:extLst>
              <a:ext uri="{FF2B5EF4-FFF2-40B4-BE49-F238E27FC236}">
                <a16:creationId xmlns:a16="http://schemas.microsoft.com/office/drawing/2014/main" id="{FA447A6F-8400-992F-A234-017F9EB2F13E}"/>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ko-KR" altLang="en-US" sz="3300" b="1" kern="500" spc="-83">
                <a:solidFill>
                  <a:srgbClr val="002060"/>
                </a:solidFill>
                <a:latin typeface="나눔스퀘어라운드 ExtraBold" panose="020B0600000101010101" pitchFamily="50" charset="-127"/>
                <a:ea typeface="나눔스퀘어라운드 ExtraBold"/>
              </a:rPr>
              <a:t>인공지능이란?</a:t>
            </a:r>
            <a:endParaRPr lang="en-US" altLang="ko-KR" sz="3300" b="1" kern="500" spc="-83">
              <a:solidFill>
                <a:srgbClr val="002060"/>
              </a:solidFill>
              <a:latin typeface="나눔스퀘어라운드 ExtraBold" panose="020B0600000101010101" pitchFamily="50" charset="-127"/>
              <a:ea typeface="나눔스퀘어라운드 ExtraBold"/>
            </a:endParaRPr>
          </a:p>
        </p:txBody>
      </p:sp>
      <p:sp>
        <p:nvSpPr>
          <p:cNvPr id="23" name="TextBox 22">
            <a:extLst>
              <a:ext uri="{FF2B5EF4-FFF2-40B4-BE49-F238E27FC236}">
                <a16:creationId xmlns:a16="http://schemas.microsoft.com/office/drawing/2014/main" id="{95FF1701-E455-C5C3-CAD0-F565674C24DD}"/>
              </a:ext>
            </a:extLst>
          </p:cNvPr>
          <p:cNvSpPr txBox="1"/>
          <p:nvPr/>
        </p:nvSpPr>
        <p:spPr>
          <a:xfrm>
            <a:off x="2486024" y="2331243"/>
            <a:ext cx="27265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b="1">
                <a:ea typeface="맑은 고딕"/>
              </a:rPr>
              <a:t>-학습</a:t>
            </a:r>
            <a:endParaRPr lang="en-US" b="1"/>
          </a:p>
        </p:txBody>
      </p:sp>
      <p:sp>
        <p:nvSpPr>
          <p:cNvPr id="24" name="TextBox 23">
            <a:extLst>
              <a:ext uri="{FF2B5EF4-FFF2-40B4-BE49-F238E27FC236}">
                <a16:creationId xmlns:a16="http://schemas.microsoft.com/office/drawing/2014/main" id="{0B9CF305-F13B-0C9C-360E-C7C8A518B36D}"/>
              </a:ext>
            </a:extLst>
          </p:cNvPr>
          <p:cNvSpPr txBox="1"/>
          <p:nvPr/>
        </p:nvSpPr>
        <p:spPr>
          <a:xfrm>
            <a:off x="8005762" y="2333625"/>
            <a:ext cx="2428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b="1">
                <a:ea typeface="맑은 고딕"/>
              </a:rPr>
              <a:t>-인식</a:t>
            </a:r>
            <a:endParaRPr lang="en-US" b="1"/>
          </a:p>
        </p:txBody>
      </p:sp>
      <p:pic>
        <p:nvPicPr>
          <p:cNvPr id="2" name="Picture 2">
            <a:extLst>
              <a:ext uri="{FF2B5EF4-FFF2-40B4-BE49-F238E27FC236}">
                <a16:creationId xmlns:a16="http://schemas.microsoft.com/office/drawing/2014/main" id="{D700D74B-6EFA-FD86-EA65-21DF39A1FC19}"/>
              </a:ext>
            </a:extLst>
          </p:cNvPr>
          <p:cNvPicPr>
            <a:picLocks noChangeAspect="1"/>
          </p:cNvPicPr>
          <p:nvPr/>
        </p:nvPicPr>
        <p:blipFill>
          <a:blip r:embed="rId3"/>
          <a:stretch>
            <a:fillRect/>
          </a:stretch>
        </p:blipFill>
        <p:spPr>
          <a:xfrm>
            <a:off x="314325" y="3098836"/>
            <a:ext cx="5410200" cy="2241479"/>
          </a:xfrm>
          <a:prstGeom prst="rect">
            <a:avLst/>
          </a:prstGeom>
        </p:spPr>
      </p:pic>
      <p:pic>
        <p:nvPicPr>
          <p:cNvPr id="3" name="Picture 3">
            <a:extLst>
              <a:ext uri="{FF2B5EF4-FFF2-40B4-BE49-F238E27FC236}">
                <a16:creationId xmlns:a16="http://schemas.microsoft.com/office/drawing/2014/main" id="{D4582272-A194-4FCC-4DFB-8964196AD44F}"/>
              </a:ext>
            </a:extLst>
          </p:cNvPr>
          <p:cNvPicPr>
            <a:picLocks noChangeAspect="1"/>
          </p:cNvPicPr>
          <p:nvPr/>
        </p:nvPicPr>
        <p:blipFill>
          <a:blip r:embed="rId4"/>
          <a:stretch>
            <a:fillRect/>
          </a:stretch>
        </p:blipFill>
        <p:spPr>
          <a:xfrm>
            <a:off x="6143625" y="3099515"/>
            <a:ext cx="5400675" cy="2382994"/>
          </a:xfrm>
          <a:prstGeom prst="rect">
            <a:avLst/>
          </a:prstGeom>
        </p:spPr>
      </p:pic>
    </p:spTree>
    <p:extLst>
      <p:ext uri="{BB962C8B-B14F-4D97-AF65-F5344CB8AC3E}">
        <p14:creationId xmlns:p14="http://schemas.microsoft.com/office/powerpoint/2010/main" val="189009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akaoTalk_20220830_150358804">
            <a:hlinkClick r:id="" action="ppaction://media"/>
            <a:extLst>
              <a:ext uri="{FF2B5EF4-FFF2-40B4-BE49-F238E27FC236}">
                <a16:creationId xmlns:a16="http://schemas.microsoft.com/office/drawing/2014/main" id="{F4D18850-3306-8655-CA20-9EE5A08A1D8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2101215" y="1370647"/>
            <a:ext cx="2988975" cy="4994910"/>
          </a:xfrm>
          <a:prstGeom prst="rect">
            <a:avLst/>
          </a:prstGeom>
        </p:spPr>
      </p:pic>
      <p:pic>
        <p:nvPicPr>
          <p:cNvPr id="5" name="KakaoTalk_20220830_150401245">
            <a:hlinkClick r:id="" action="ppaction://media"/>
            <a:extLst>
              <a:ext uri="{FF2B5EF4-FFF2-40B4-BE49-F238E27FC236}">
                <a16:creationId xmlns:a16="http://schemas.microsoft.com/office/drawing/2014/main" id="{CE90CFBF-76DC-8A4D-6965-85C8ACE3DCE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368457" y="1255825"/>
            <a:ext cx="2948137" cy="5241131"/>
          </a:xfrm>
          <a:prstGeom prst="rect">
            <a:avLst/>
          </a:prstGeom>
        </p:spPr>
      </p:pic>
      <p:sp>
        <p:nvSpPr>
          <p:cNvPr id="3" name="TextBox 2">
            <a:extLst>
              <a:ext uri="{FF2B5EF4-FFF2-40B4-BE49-F238E27FC236}">
                <a16:creationId xmlns:a16="http://schemas.microsoft.com/office/drawing/2014/main" id="{FBD64331-2FD2-4339-CCB9-9A2B288D4768}"/>
              </a:ext>
            </a:extLst>
          </p:cNvPr>
          <p:cNvSpPr txBox="1"/>
          <p:nvPr/>
        </p:nvSpPr>
        <p:spPr>
          <a:xfrm>
            <a:off x="3141945" y="957719"/>
            <a:ext cx="27009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햄스터 1</a:t>
            </a:r>
            <a:endParaRPr lang="ko-KR" altLang="en-US" b="1"/>
          </a:p>
        </p:txBody>
      </p:sp>
      <p:sp>
        <p:nvSpPr>
          <p:cNvPr id="6" name="TextBox 5">
            <a:extLst>
              <a:ext uri="{FF2B5EF4-FFF2-40B4-BE49-F238E27FC236}">
                <a16:creationId xmlns:a16="http://schemas.microsoft.com/office/drawing/2014/main" id="{BDB6B5F7-8008-BFC0-79A7-F24781323A71}"/>
              </a:ext>
            </a:extLst>
          </p:cNvPr>
          <p:cNvSpPr txBox="1"/>
          <p:nvPr/>
        </p:nvSpPr>
        <p:spPr>
          <a:xfrm>
            <a:off x="8183670" y="957719"/>
            <a:ext cx="27009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햄스터 2</a:t>
            </a:r>
            <a:endParaRPr lang="ko-KR" altLang="en-US" b="1"/>
          </a:p>
        </p:txBody>
      </p:sp>
      <p:sp>
        <p:nvSpPr>
          <p:cNvPr id="8" name="화살표: 아래로 구부러짐 7">
            <a:extLst>
              <a:ext uri="{FF2B5EF4-FFF2-40B4-BE49-F238E27FC236}">
                <a16:creationId xmlns:a16="http://schemas.microsoft.com/office/drawing/2014/main" id="{A96B98A2-ECDA-D18F-2D88-EBAC351FD9B8}"/>
              </a:ext>
            </a:extLst>
          </p:cNvPr>
          <p:cNvSpPr/>
          <p:nvPr/>
        </p:nvSpPr>
        <p:spPr>
          <a:xfrm rot="5400000" flipV="1">
            <a:off x="2710016" y="3281140"/>
            <a:ext cx="1221287" cy="553233"/>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화살표: 아래로 구부러짐 8">
            <a:extLst>
              <a:ext uri="{FF2B5EF4-FFF2-40B4-BE49-F238E27FC236}">
                <a16:creationId xmlns:a16="http://schemas.microsoft.com/office/drawing/2014/main" id="{3AD80D79-9AA2-0833-7A81-A69A7FF6BF2F}"/>
              </a:ext>
            </a:extLst>
          </p:cNvPr>
          <p:cNvSpPr/>
          <p:nvPr/>
        </p:nvSpPr>
        <p:spPr>
          <a:xfrm rot="7500000" flipV="1">
            <a:off x="7756784" y="3233827"/>
            <a:ext cx="1169096" cy="396660"/>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0" name="그림 10">
            <a:extLst>
              <a:ext uri="{FF2B5EF4-FFF2-40B4-BE49-F238E27FC236}">
                <a16:creationId xmlns:a16="http://schemas.microsoft.com/office/drawing/2014/main" id="{B1E04B89-22D6-DE0E-C874-FA509443D556}"/>
              </a:ext>
            </a:extLst>
          </p:cNvPr>
          <p:cNvPicPr>
            <a:picLocks noChangeAspect="1"/>
          </p:cNvPicPr>
          <p:nvPr/>
        </p:nvPicPr>
        <p:blipFill>
          <a:blip r:embed="rId9"/>
          <a:stretch>
            <a:fillRect/>
          </a:stretch>
        </p:blipFill>
        <p:spPr>
          <a:xfrm>
            <a:off x="5570689" y="4756954"/>
            <a:ext cx="1384647" cy="1404611"/>
          </a:xfrm>
          <a:prstGeom prst="rect">
            <a:avLst/>
          </a:prstGeom>
        </p:spPr>
      </p:pic>
      <p:sp>
        <p:nvSpPr>
          <p:cNvPr id="12" name="말풍선: 모서리가 둥근 사각형 11">
            <a:extLst>
              <a:ext uri="{FF2B5EF4-FFF2-40B4-BE49-F238E27FC236}">
                <a16:creationId xmlns:a16="http://schemas.microsoft.com/office/drawing/2014/main" id="{25D05525-4442-51A2-7047-6BFE8283791D}"/>
              </a:ext>
            </a:extLst>
          </p:cNvPr>
          <p:cNvSpPr/>
          <p:nvPr/>
        </p:nvSpPr>
        <p:spPr>
          <a:xfrm>
            <a:off x="4279203" y="3245326"/>
            <a:ext cx="2223368" cy="1252602"/>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a:solidFill>
                  <a:schemeClr val="tx1"/>
                </a:solidFill>
                <a:ea typeface="맑은 고딕"/>
              </a:rPr>
              <a:t>햄스터 1은 90도 정도 돌지만</a:t>
            </a:r>
          </a:p>
        </p:txBody>
      </p:sp>
      <p:sp>
        <p:nvSpPr>
          <p:cNvPr id="13" name="말풍선: 모서리가 둥근 사각형 12">
            <a:extLst>
              <a:ext uri="{FF2B5EF4-FFF2-40B4-BE49-F238E27FC236}">
                <a16:creationId xmlns:a16="http://schemas.microsoft.com/office/drawing/2014/main" id="{422739B2-F920-9914-F2DF-DBB138106C94}"/>
              </a:ext>
            </a:extLst>
          </p:cNvPr>
          <p:cNvSpPr/>
          <p:nvPr/>
        </p:nvSpPr>
        <p:spPr>
          <a:xfrm>
            <a:off x="6732216" y="3245325"/>
            <a:ext cx="2223368" cy="1252602"/>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a:solidFill>
                  <a:schemeClr val="tx1"/>
                </a:solidFill>
                <a:ea typeface="맑은 고딕"/>
              </a:rPr>
              <a:t>햄스터 2는 90도보다 적게 돌아요! </a:t>
            </a:r>
          </a:p>
        </p:txBody>
      </p:sp>
      <p:sp>
        <p:nvSpPr>
          <p:cNvPr id="7" name="TextBox 6">
            <a:extLst>
              <a:ext uri="{FF2B5EF4-FFF2-40B4-BE49-F238E27FC236}">
                <a16:creationId xmlns:a16="http://schemas.microsoft.com/office/drawing/2014/main" id="{9639B44D-7194-DAB9-938D-F9267BFE76D6}"/>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햄스터의 각도</a:t>
            </a:r>
          </a:p>
        </p:txBody>
      </p:sp>
      <p:sp>
        <p:nvSpPr>
          <p:cNvPr id="11" name="직사각형 10">
            <a:extLst>
              <a:ext uri="{FF2B5EF4-FFF2-40B4-BE49-F238E27FC236}">
                <a16:creationId xmlns:a16="http://schemas.microsoft.com/office/drawing/2014/main" id="{D91037EF-156B-50E6-C6B4-0664CEC4F2DC}"/>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85110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54"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4"/>
                </p:tgtEl>
              </p:cMediaNode>
            </p:video>
            <p:seq concurrent="1" nextAc="seek">
              <p:cTn id="37" restart="whenNotActive" fill="hold" evtFilter="cancelBubble" nodeType="interactiveSeq">
                <p:stCondLst>
                  <p:cond evt="onClick" delay="0">
                    <p:tgtEl>
                      <p:spTgt spid="4"/>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4"/>
                                        </p:tgtEl>
                                      </p:cBhvr>
                                    </p:cmd>
                                  </p:childTnLst>
                                </p:cTn>
                              </p:par>
                            </p:childTnLst>
                          </p:cTn>
                        </p:par>
                      </p:childTnLst>
                    </p:cTn>
                  </p:par>
                </p:childTnLst>
              </p:cTn>
              <p:nextCondLst>
                <p:cond evt="onClick" delay="0">
                  <p:tgtEl>
                    <p:spTgt spid="4"/>
                  </p:tgtEl>
                </p:cond>
              </p:nextCondLst>
            </p:seq>
            <p:video>
              <p:cMediaNode vol="80000">
                <p:cTn id="42" fill="hold" display="0">
                  <p:stCondLst>
                    <p:cond delay="indefinite"/>
                  </p:stCondLst>
                </p:cTn>
                <p:tgtEl>
                  <p:spTgt spid="5"/>
                </p:tgtEl>
              </p:cMediaNode>
            </p:video>
            <p:seq concurrent="1" nextAc="seek">
              <p:cTn id="43" restart="whenNotActive" fill="hold" evtFilter="cancelBubble" nodeType="interactiveSeq">
                <p:stCondLst>
                  <p:cond evt="onClick" delay="0">
                    <p:tgtEl>
                      <p:spTgt spid="5"/>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5"/>
                                        </p:tgtEl>
                                      </p:cBhvr>
                                    </p:cmd>
                                  </p:childTnLst>
                                </p:cTn>
                              </p:par>
                            </p:childTnLst>
                          </p:cTn>
                        </p:par>
                      </p:childTnLst>
                    </p:cTn>
                  </p:par>
                </p:childTnLst>
              </p:cTn>
              <p:nextCondLst>
                <p:cond evt="onClick" delay="0">
                  <p:tgtEl>
                    <p:spTgt spid="5"/>
                  </p:tgtEl>
                </p:cond>
              </p:nextCondLst>
            </p:seq>
          </p:childTnLst>
        </p:cTn>
      </p:par>
    </p:tnLst>
    <p:bldLst>
      <p:bldP spid="8" grpId="0" animBg="1"/>
      <p:bldP spid="9" grpId="0" animBg="1"/>
      <p:bldP spid="12" grpId="0" animBg="1"/>
      <p:bldP spid="13" grpId="0" animBg="1"/>
    </p:bldLst>
  </p:timing>
  <p:extLst>
    <p:ext uri="{6950BFC3-D8DA-4A85-94F7-54DA5524770B}">
      <p188:commentRel xmlns:p188="http://schemas.microsoft.com/office/powerpoint/2018/8/main" r:id="rId6"/>
    </p:ext>
  </p:extLs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4" descr="텍스트이(가) 표시된 사진&#10;&#10;자동 생성된 설명">
            <a:extLst>
              <a:ext uri="{FF2B5EF4-FFF2-40B4-BE49-F238E27FC236}">
                <a16:creationId xmlns:a16="http://schemas.microsoft.com/office/drawing/2014/main" id="{58380AEF-7298-4DE0-9501-5127B45D6B37}"/>
              </a:ext>
            </a:extLst>
          </p:cNvPr>
          <p:cNvPicPr>
            <a:picLocks noGrp="1" noChangeAspect="1"/>
          </p:cNvPicPr>
          <p:nvPr>
            <p:ph idx="1"/>
          </p:nvPr>
        </p:nvPicPr>
        <p:blipFill>
          <a:blip r:embed="rId3"/>
          <a:stretch>
            <a:fillRect/>
          </a:stretch>
        </p:blipFill>
        <p:spPr>
          <a:xfrm>
            <a:off x="1590420" y="2043339"/>
            <a:ext cx="3263504" cy="4351338"/>
          </a:xfrm>
        </p:spPr>
      </p:pic>
      <p:pic>
        <p:nvPicPr>
          <p:cNvPr id="6" name="그림 14" descr="텍스트, 장난감, 벡터그래픽이(가) 표시된 사진&#10;&#10;자동 생성된 설명">
            <a:extLst>
              <a:ext uri="{FF2B5EF4-FFF2-40B4-BE49-F238E27FC236}">
                <a16:creationId xmlns:a16="http://schemas.microsoft.com/office/drawing/2014/main" id="{37730974-A0E3-7D0F-E53A-E84E2DD2E451}"/>
              </a:ext>
            </a:extLst>
          </p:cNvPr>
          <p:cNvPicPr>
            <a:picLocks noChangeAspect="1"/>
          </p:cNvPicPr>
          <p:nvPr/>
        </p:nvPicPr>
        <p:blipFill>
          <a:blip r:embed="rId4"/>
          <a:stretch>
            <a:fillRect/>
          </a:stretch>
        </p:blipFill>
        <p:spPr>
          <a:xfrm>
            <a:off x="6496889" y="4282140"/>
            <a:ext cx="1885950" cy="2314575"/>
          </a:xfrm>
          <a:prstGeom prst="rect">
            <a:avLst/>
          </a:prstGeom>
        </p:spPr>
      </p:pic>
      <p:sp>
        <p:nvSpPr>
          <p:cNvPr id="8" name="말풍선: 모서리가 둥근 사각형 7">
            <a:extLst>
              <a:ext uri="{FF2B5EF4-FFF2-40B4-BE49-F238E27FC236}">
                <a16:creationId xmlns:a16="http://schemas.microsoft.com/office/drawing/2014/main" id="{E6583508-1A25-44F5-65ED-3F2CDB293FF3}"/>
              </a:ext>
            </a:extLst>
          </p:cNvPr>
          <p:cNvSpPr/>
          <p:nvPr/>
        </p:nvSpPr>
        <p:spPr>
          <a:xfrm>
            <a:off x="6498099" y="2108739"/>
            <a:ext cx="3268396" cy="1818659"/>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ko-KR" altLang="en-US" b="1">
                <a:solidFill>
                  <a:schemeClr val="tx1"/>
                </a:solidFill>
                <a:ea typeface="맑은 고딕"/>
              </a:rPr>
              <a:t>햄스터 1과 2가 </a:t>
            </a:r>
          </a:p>
          <a:p>
            <a:pPr algn="ctr"/>
            <a:r>
              <a:rPr lang="ko-KR" altLang="en-US" b="1">
                <a:solidFill>
                  <a:schemeClr val="tx1"/>
                </a:solidFill>
                <a:ea typeface="맑은 고딕"/>
              </a:rPr>
              <a:t>같은 거리에서 </a:t>
            </a:r>
          </a:p>
          <a:p>
            <a:pPr algn="ctr"/>
            <a:r>
              <a:rPr lang="ko-KR" altLang="en-US" b="1">
                <a:solidFill>
                  <a:schemeClr val="tx1"/>
                </a:solidFill>
                <a:ea typeface="맑은 고딕"/>
              </a:rPr>
              <a:t>같은 방향의 </a:t>
            </a:r>
          </a:p>
          <a:p>
            <a:pPr algn="ctr"/>
            <a:r>
              <a:rPr lang="ko-KR" altLang="en-US" b="1">
                <a:solidFill>
                  <a:schemeClr val="tx1"/>
                </a:solidFill>
                <a:ea typeface="맑은 고딕"/>
              </a:rPr>
              <a:t>장애물을 바라보고 있어요!</a:t>
            </a:r>
          </a:p>
        </p:txBody>
      </p:sp>
      <p:sp>
        <p:nvSpPr>
          <p:cNvPr id="3" name="TextBox 2">
            <a:extLst>
              <a:ext uri="{FF2B5EF4-FFF2-40B4-BE49-F238E27FC236}">
                <a16:creationId xmlns:a16="http://schemas.microsoft.com/office/drawing/2014/main" id="{7C2BF06D-4DE0-32B1-4F9B-A5A5F8B83D33}"/>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근접 센서 값</a:t>
            </a:r>
          </a:p>
        </p:txBody>
      </p:sp>
      <p:sp>
        <p:nvSpPr>
          <p:cNvPr id="5" name="직사각형 4">
            <a:extLst>
              <a:ext uri="{FF2B5EF4-FFF2-40B4-BE49-F238E27FC236}">
                <a16:creationId xmlns:a16="http://schemas.microsoft.com/office/drawing/2014/main" id="{A1B2BC98-EE74-0221-A486-FF517A819E0F}"/>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3719765186"/>
      </p:ext>
    </p:extLst>
  </p:cSld>
  <p:clrMapOvr>
    <a:masterClrMapping/>
  </p:clrMapOvr>
  <p:extLst>
    <p:ext uri="{6950BFC3-D8DA-4A85-94F7-54DA5524770B}">
      <p188:commentRel xmlns:p188="http://schemas.microsoft.com/office/powerpoint/2018/8/main" r:id="rId2"/>
    </p:ext>
  </p:extLs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6" descr="텍스트, 스크린샷, 주차장, 측정기이(가) 표시된 사진&#10;&#10;자동 생성된 설명">
            <a:extLst>
              <a:ext uri="{FF2B5EF4-FFF2-40B4-BE49-F238E27FC236}">
                <a16:creationId xmlns:a16="http://schemas.microsoft.com/office/drawing/2014/main" id="{857A1502-AF29-49D1-CDE9-26DE01602A10}"/>
              </a:ext>
            </a:extLst>
          </p:cNvPr>
          <p:cNvPicPr>
            <a:picLocks noGrp="1" noChangeAspect="1"/>
          </p:cNvPicPr>
          <p:nvPr>
            <p:ph idx="1"/>
          </p:nvPr>
        </p:nvPicPr>
        <p:blipFill>
          <a:blip r:embed="rId3"/>
          <a:stretch>
            <a:fillRect/>
          </a:stretch>
        </p:blipFill>
        <p:spPr>
          <a:xfrm>
            <a:off x="6697043" y="676718"/>
            <a:ext cx="4343401" cy="2654681"/>
          </a:xfrm>
        </p:spPr>
      </p:pic>
      <p:pic>
        <p:nvPicPr>
          <p:cNvPr id="5" name="그림 4" descr="텍스트이(가) 표시된 사진&#10;&#10;자동 생성된 설명">
            <a:extLst>
              <a:ext uri="{FF2B5EF4-FFF2-40B4-BE49-F238E27FC236}">
                <a16:creationId xmlns:a16="http://schemas.microsoft.com/office/drawing/2014/main" id="{D82F5030-571E-9849-388F-65997E4CD835}"/>
              </a:ext>
            </a:extLst>
          </p:cNvPr>
          <p:cNvPicPr>
            <a:picLocks noChangeAspect="1"/>
          </p:cNvPicPr>
          <p:nvPr/>
        </p:nvPicPr>
        <p:blipFill>
          <a:blip r:embed="rId4"/>
          <a:stretch>
            <a:fillRect/>
          </a:stretch>
        </p:blipFill>
        <p:spPr>
          <a:xfrm>
            <a:off x="1325043" y="2167790"/>
            <a:ext cx="3263504" cy="4351338"/>
          </a:xfrm>
          <a:prstGeom prst="rect">
            <a:avLst/>
          </a:prstGeom>
        </p:spPr>
      </p:pic>
      <p:pic>
        <p:nvPicPr>
          <p:cNvPr id="7" name="그림 7">
            <a:extLst>
              <a:ext uri="{FF2B5EF4-FFF2-40B4-BE49-F238E27FC236}">
                <a16:creationId xmlns:a16="http://schemas.microsoft.com/office/drawing/2014/main" id="{21797FFF-26C1-E4A7-99AB-082E58931EFD}"/>
              </a:ext>
            </a:extLst>
          </p:cNvPr>
          <p:cNvPicPr>
            <a:picLocks noChangeAspect="1"/>
          </p:cNvPicPr>
          <p:nvPr/>
        </p:nvPicPr>
        <p:blipFill>
          <a:blip r:embed="rId5"/>
          <a:stretch>
            <a:fillRect/>
          </a:stretch>
        </p:blipFill>
        <p:spPr>
          <a:xfrm>
            <a:off x="6696185" y="3617806"/>
            <a:ext cx="4391945" cy="3110526"/>
          </a:xfrm>
          <a:prstGeom prst="rect">
            <a:avLst/>
          </a:prstGeom>
        </p:spPr>
      </p:pic>
      <p:sp>
        <p:nvSpPr>
          <p:cNvPr id="8" name="화살표: 위쪽 7">
            <a:extLst>
              <a:ext uri="{FF2B5EF4-FFF2-40B4-BE49-F238E27FC236}">
                <a16:creationId xmlns:a16="http://schemas.microsoft.com/office/drawing/2014/main" id="{E620AEE6-3B72-4A9A-755C-CEA4D3D443A1}"/>
              </a:ext>
            </a:extLst>
          </p:cNvPr>
          <p:cNvSpPr/>
          <p:nvPr/>
        </p:nvSpPr>
        <p:spPr>
          <a:xfrm rot="4200000">
            <a:off x="5103679" y="1730760"/>
            <a:ext cx="435429" cy="2427514"/>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위쪽 11">
            <a:extLst>
              <a:ext uri="{FF2B5EF4-FFF2-40B4-BE49-F238E27FC236}">
                <a16:creationId xmlns:a16="http://schemas.microsoft.com/office/drawing/2014/main" id="{73FAAC8B-2E3C-0091-E1EC-F21C359F2C5B}"/>
              </a:ext>
            </a:extLst>
          </p:cNvPr>
          <p:cNvSpPr/>
          <p:nvPr/>
        </p:nvSpPr>
        <p:spPr>
          <a:xfrm rot="6660000">
            <a:off x="4956902" y="4067007"/>
            <a:ext cx="446314" cy="244928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액자 12">
            <a:extLst>
              <a:ext uri="{FF2B5EF4-FFF2-40B4-BE49-F238E27FC236}">
                <a16:creationId xmlns:a16="http://schemas.microsoft.com/office/drawing/2014/main" id="{CF8E50C6-260E-F706-13AC-C79E0235FF58}"/>
              </a:ext>
            </a:extLst>
          </p:cNvPr>
          <p:cNvSpPr/>
          <p:nvPr/>
        </p:nvSpPr>
        <p:spPr>
          <a:xfrm>
            <a:off x="7203878" y="1525359"/>
            <a:ext cx="1443387" cy="372469"/>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액자 13">
            <a:extLst>
              <a:ext uri="{FF2B5EF4-FFF2-40B4-BE49-F238E27FC236}">
                <a16:creationId xmlns:a16="http://schemas.microsoft.com/office/drawing/2014/main" id="{A5E04721-4E04-AE63-B965-822839B790F3}"/>
              </a:ext>
            </a:extLst>
          </p:cNvPr>
          <p:cNvSpPr/>
          <p:nvPr/>
        </p:nvSpPr>
        <p:spPr>
          <a:xfrm>
            <a:off x="9737307" y="2388861"/>
            <a:ext cx="1238913" cy="35923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액자 14">
            <a:extLst>
              <a:ext uri="{FF2B5EF4-FFF2-40B4-BE49-F238E27FC236}">
                <a16:creationId xmlns:a16="http://schemas.microsoft.com/office/drawing/2014/main" id="{E8F9F018-568B-F01C-86A9-F9CAFB0549F4}"/>
              </a:ext>
            </a:extLst>
          </p:cNvPr>
          <p:cNvSpPr/>
          <p:nvPr/>
        </p:nvSpPr>
        <p:spPr>
          <a:xfrm>
            <a:off x="7097963" y="4747237"/>
            <a:ext cx="1391901" cy="36217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액자 15">
            <a:extLst>
              <a:ext uri="{FF2B5EF4-FFF2-40B4-BE49-F238E27FC236}">
                <a16:creationId xmlns:a16="http://schemas.microsoft.com/office/drawing/2014/main" id="{F156BD35-EFDB-4671-D5EE-5B44BA8E91C1}"/>
              </a:ext>
            </a:extLst>
          </p:cNvPr>
          <p:cNvSpPr/>
          <p:nvPr/>
        </p:nvSpPr>
        <p:spPr>
          <a:xfrm>
            <a:off x="9667285" y="5636629"/>
            <a:ext cx="1211551" cy="39012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8" name="그림 14" descr="텍스트, 장난감, 벡터그래픽이(가) 표시된 사진&#10;&#10;자동 생성된 설명">
            <a:extLst>
              <a:ext uri="{FF2B5EF4-FFF2-40B4-BE49-F238E27FC236}">
                <a16:creationId xmlns:a16="http://schemas.microsoft.com/office/drawing/2014/main" id="{6D58FAC1-71F6-EF49-E16F-72EE9EEFB27D}"/>
              </a:ext>
            </a:extLst>
          </p:cNvPr>
          <p:cNvPicPr>
            <a:picLocks noChangeAspect="1"/>
          </p:cNvPicPr>
          <p:nvPr/>
        </p:nvPicPr>
        <p:blipFill>
          <a:blip r:embed="rId6"/>
          <a:stretch>
            <a:fillRect/>
          </a:stretch>
        </p:blipFill>
        <p:spPr>
          <a:xfrm>
            <a:off x="1320584" y="3083829"/>
            <a:ext cx="1885950" cy="2314575"/>
          </a:xfrm>
          <a:prstGeom prst="rect">
            <a:avLst/>
          </a:prstGeom>
        </p:spPr>
      </p:pic>
      <p:sp>
        <p:nvSpPr>
          <p:cNvPr id="23" name="말풍선: 모서리가 둥근 사각형 22">
            <a:extLst>
              <a:ext uri="{FF2B5EF4-FFF2-40B4-BE49-F238E27FC236}">
                <a16:creationId xmlns:a16="http://schemas.microsoft.com/office/drawing/2014/main" id="{44CAB089-EA89-8910-F9FD-3BC435241F32}"/>
              </a:ext>
            </a:extLst>
          </p:cNvPr>
          <p:cNvSpPr/>
          <p:nvPr/>
        </p:nvSpPr>
        <p:spPr>
          <a:xfrm>
            <a:off x="1997884" y="985452"/>
            <a:ext cx="3322825" cy="1818659"/>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b="1">
              <a:solidFill>
                <a:schemeClr val="tx1"/>
              </a:solidFill>
              <a:ea typeface="맑은 고딕"/>
            </a:endParaRPr>
          </a:p>
          <a:p>
            <a:pPr algn="ctr"/>
            <a:r>
              <a:rPr lang="ko-KR" b="1">
                <a:solidFill>
                  <a:schemeClr val="tx1"/>
                </a:solidFill>
                <a:latin typeface="Malgun Gothic"/>
                <a:ea typeface="Malgun Gothic"/>
              </a:rPr>
              <a:t>햄스터 1과 2가 </a:t>
            </a:r>
            <a:endParaRPr lang="en-US" altLang="ko-KR">
              <a:solidFill>
                <a:schemeClr val="tx1"/>
              </a:solidFill>
              <a:ea typeface="+mn-lt"/>
              <a:cs typeface="+mn-lt"/>
            </a:endParaRPr>
          </a:p>
          <a:p>
            <a:pPr algn="ctr"/>
            <a:r>
              <a:rPr lang="ko-KR" b="1">
                <a:solidFill>
                  <a:schemeClr val="tx1"/>
                </a:solidFill>
                <a:latin typeface="Malgun Gothic"/>
                <a:ea typeface="Malgun Gothic"/>
              </a:rPr>
              <a:t>같은 거리에서 </a:t>
            </a:r>
            <a:endParaRPr lang="en-US" altLang="ko-KR">
              <a:solidFill>
                <a:schemeClr val="tx1"/>
              </a:solidFill>
              <a:ea typeface="+mn-lt"/>
              <a:cs typeface="+mn-lt"/>
            </a:endParaRPr>
          </a:p>
          <a:p>
            <a:pPr algn="ctr"/>
            <a:r>
              <a:rPr lang="ko-KR" b="1">
                <a:solidFill>
                  <a:schemeClr val="tx1"/>
                </a:solidFill>
                <a:latin typeface="Malgun Gothic"/>
                <a:ea typeface="Malgun Gothic"/>
              </a:rPr>
              <a:t>같은 방향의 </a:t>
            </a:r>
            <a:endParaRPr lang="en-US" altLang="ko-KR">
              <a:solidFill>
                <a:schemeClr val="tx1"/>
              </a:solidFill>
              <a:ea typeface="+mn-lt"/>
              <a:cs typeface="+mn-lt"/>
            </a:endParaRPr>
          </a:p>
          <a:p>
            <a:pPr algn="ctr"/>
            <a:r>
              <a:rPr lang="ko-KR" b="1">
                <a:solidFill>
                  <a:schemeClr val="tx1"/>
                </a:solidFill>
                <a:latin typeface="Malgun Gothic"/>
                <a:ea typeface="Malgun Gothic"/>
              </a:rPr>
              <a:t>장애물을 바라보고 있지만</a:t>
            </a:r>
            <a:endParaRPr lang="en-US" altLang="ko-KR">
              <a:solidFill>
                <a:schemeClr val="tx1"/>
              </a:solidFill>
              <a:ea typeface="+mn-lt"/>
              <a:cs typeface="+mn-lt"/>
            </a:endParaRPr>
          </a:p>
          <a:p>
            <a:pPr algn="ctr"/>
            <a:r>
              <a:rPr lang="ko-KR" altLang="en-US" b="1" err="1">
                <a:solidFill>
                  <a:schemeClr val="tx1"/>
                </a:solidFill>
                <a:latin typeface="Malgun Gothic"/>
                <a:ea typeface="Malgun Gothic"/>
              </a:rPr>
              <a:t>센서값이</a:t>
            </a:r>
            <a:r>
              <a:rPr lang="ko-KR" altLang="en-US" b="1">
                <a:solidFill>
                  <a:schemeClr val="tx1"/>
                </a:solidFill>
                <a:latin typeface="Malgun Gothic"/>
                <a:ea typeface="Malgun Gothic"/>
              </a:rPr>
              <a:t> 다를 수 있네!</a:t>
            </a:r>
          </a:p>
          <a:p>
            <a:pPr algn="ctr"/>
            <a:endParaRPr lang="ko-KR" altLang="en-US" b="1">
              <a:solidFill>
                <a:schemeClr val="tx1"/>
              </a:solidFill>
              <a:ea typeface="맑은 고딕"/>
            </a:endParaRPr>
          </a:p>
        </p:txBody>
      </p:sp>
      <p:sp>
        <p:nvSpPr>
          <p:cNvPr id="24" name="직사각형 23">
            <a:extLst>
              <a:ext uri="{FF2B5EF4-FFF2-40B4-BE49-F238E27FC236}">
                <a16:creationId xmlns:a16="http://schemas.microsoft.com/office/drawing/2014/main" id="{CE4058C1-87A5-3E3E-5363-5676D4DD8B2D}"/>
              </a:ext>
            </a:extLst>
          </p:cNvPr>
          <p:cNvSpPr/>
          <p:nvPr/>
        </p:nvSpPr>
        <p:spPr>
          <a:xfrm>
            <a:off x="7246650" y="1132408"/>
            <a:ext cx="3254828" cy="17417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b="1">
                <a:solidFill>
                  <a:schemeClr val="tx1"/>
                </a:solidFill>
                <a:latin typeface="Malgun Gothic"/>
                <a:ea typeface="Malgun Gothic"/>
              </a:rPr>
              <a:t>햄스터 1 의</a:t>
            </a:r>
            <a:endParaRPr lang="en-US" altLang="ko-KR">
              <a:solidFill>
                <a:schemeClr val="tx1"/>
              </a:solidFill>
              <a:latin typeface="맑은 고딕" panose="020F0502020204030204"/>
              <a:ea typeface="맑은 고딕" panose="020F0502020204030204"/>
              <a:cs typeface="+mn-lt"/>
            </a:endParaRPr>
          </a:p>
          <a:p>
            <a:pPr algn="ctr"/>
            <a:r>
              <a:rPr lang="ko-KR" b="1">
                <a:solidFill>
                  <a:schemeClr val="tx1"/>
                </a:solidFill>
                <a:latin typeface="Malgun Gothic"/>
                <a:ea typeface="Malgun Gothic"/>
              </a:rPr>
              <a:t>오른쪽 근접 센서의 값은 64</a:t>
            </a:r>
            <a:endParaRPr lang="en-US" altLang="ko-KR">
              <a:solidFill>
                <a:schemeClr val="tx1"/>
              </a:solidFill>
              <a:ea typeface="+mn-lt"/>
              <a:cs typeface="+mn-lt"/>
            </a:endParaRPr>
          </a:p>
          <a:p>
            <a:pPr algn="ctr"/>
            <a:r>
              <a:rPr lang="ko-KR" b="1">
                <a:solidFill>
                  <a:schemeClr val="tx1"/>
                </a:solidFill>
                <a:latin typeface="Malgun Gothic"/>
                <a:ea typeface="Malgun Gothic"/>
              </a:rPr>
              <a:t>왼쪽 근접 센서의 값은   64</a:t>
            </a:r>
            <a:endParaRPr lang="en-US" altLang="ko-KR">
              <a:solidFill>
                <a:schemeClr val="tx1"/>
              </a:solidFill>
              <a:ea typeface="+mn-lt"/>
              <a:cs typeface="+mn-lt"/>
            </a:endParaRPr>
          </a:p>
          <a:p>
            <a:pPr algn="ctr"/>
            <a:endParaRPr lang="ko-KR" altLang="en-US">
              <a:ea typeface="맑은 고딕"/>
            </a:endParaRPr>
          </a:p>
        </p:txBody>
      </p:sp>
      <p:sp>
        <p:nvSpPr>
          <p:cNvPr id="25" name="직사각형 24">
            <a:extLst>
              <a:ext uri="{FF2B5EF4-FFF2-40B4-BE49-F238E27FC236}">
                <a16:creationId xmlns:a16="http://schemas.microsoft.com/office/drawing/2014/main" id="{4174943F-C280-13E2-6471-D44870B3D87E}"/>
              </a:ext>
            </a:extLst>
          </p:cNvPr>
          <p:cNvSpPr/>
          <p:nvPr/>
        </p:nvSpPr>
        <p:spPr>
          <a:xfrm>
            <a:off x="7421705" y="4340753"/>
            <a:ext cx="3254828" cy="17417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b="1">
              <a:solidFill>
                <a:schemeClr val="tx1"/>
              </a:solidFill>
              <a:latin typeface="Malgun Gothic"/>
              <a:ea typeface="Malgun Gothic"/>
              <a:cs typeface="+mn-lt"/>
            </a:endParaRPr>
          </a:p>
          <a:p>
            <a:pPr algn="ctr"/>
            <a:endParaRPr lang="ko-KR" altLang="en-US" b="1">
              <a:solidFill>
                <a:schemeClr val="tx1"/>
              </a:solidFill>
              <a:latin typeface="Malgun Gothic"/>
              <a:ea typeface="Malgun Gothic"/>
              <a:cs typeface="+mn-lt"/>
            </a:endParaRPr>
          </a:p>
          <a:p>
            <a:pPr algn="ctr"/>
            <a:r>
              <a:rPr lang="ko-KR" b="1">
                <a:solidFill>
                  <a:schemeClr val="tx1"/>
                </a:solidFill>
                <a:latin typeface="Malgun Gothic"/>
                <a:ea typeface="Malgun Gothic"/>
                <a:cs typeface="+mn-lt"/>
              </a:rPr>
              <a:t>햄스터 2의 </a:t>
            </a:r>
            <a:endParaRPr lang="en-US" altLang="ko-KR">
              <a:solidFill>
                <a:schemeClr val="tx1"/>
              </a:solidFill>
              <a:ea typeface="+mn-lt"/>
              <a:cs typeface="+mn-lt"/>
            </a:endParaRPr>
          </a:p>
          <a:p>
            <a:pPr algn="ctr"/>
            <a:r>
              <a:rPr lang="ko-KR" b="1">
                <a:solidFill>
                  <a:schemeClr val="tx1"/>
                </a:solidFill>
                <a:latin typeface="Malgun Gothic"/>
                <a:ea typeface="Malgun Gothic"/>
                <a:cs typeface="+mn-lt"/>
              </a:rPr>
              <a:t>오른쪽 근접 센서의 값은 57</a:t>
            </a:r>
            <a:endParaRPr lang="en-US" altLang="ko-KR">
              <a:solidFill>
                <a:schemeClr val="tx1"/>
              </a:solidFill>
              <a:ea typeface="+mn-lt"/>
              <a:cs typeface="+mn-lt"/>
            </a:endParaRPr>
          </a:p>
          <a:p>
            <a:pPr algn="ctr"/>
            <a:r>
              <a:rPr lang="ko-KR" b="1">
                <a:solidFill>
                  <a:schemeClr val="tx1"/>
                </a:solidFill>
                <a:latin typeface="Malgun Gothic"/>
                <a:ea typeface="Malgun Gothic"/>
                <a:cs typeface="+mn-lt"/>
              </a:rPr>
              <a:t>     왼쪽 근접 센서        58</a:t>
            </a:r>
            <a:endParaRPr lang="en-US" altLang="ko-KR">
              <a:solidFill>
                <a:schemeClr val="tx1"/>
              </a:solidFill>
              <a:ea typeface="+mn-lt"/>
              <a:cs typeface="+mn-lt"/>
            </a:endParaRPr>
          </a:p>
          <a:p>
            <a:pPr algn="ctr"/>
            <a:endParaRPr lang="ko-KR" altLang="en-US" b="1">
              <a:solidFill>
                <a:schemeClr val="tx1"/>
              </a:solidFill>
              <a:latin typeface="Malgun Gothic"/>
              <a:ea typeface="Malgun Gothic"/>
              <a:cs typeface="+mn-lt"/>
            </a:endParaRPr>
          </a:p>
          <a:p>
            <a:pPr algn="ctr"/>
            <a:endParaRPr lang="ko-KR" altLang="en-US">
              <a:ea typeface="맑은 고딕"/>
            </a:endParaRPr>
          </a:p>
        </p:txBody>
      </p:sp>
      <p:sp>
        <p:nvSpPr>
          <p:cNvPr id="4" name="TextBox 3">
            <a:extLst>
              <a:ext uri="{FF2B5EF4-FFF2-40B4-BE49-F238E27FC236}">
                <a16:creationId xmlns:a16="http://schemas.microsoft.com/office/drawing/2014/main" id="{4E06EE7C-DAD6-F362-E9B0-022928A45072}"/>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근접 센서 값</a:t>
            </a:r>
          </a:p>
        </p:txBody>
      </p:sp>
      <p:sp>
        <p:nvSpPr>
          <p:cNvPr id="9" name="직사각형 8">
            <a:extLst>
              <a:ext uri="{FF2B5EF4-FFF2-40B4-BE49-F238E27FC236}">
                <a16:creationId xmlns:a16="http://schemas.microsoft.com/office/drawing/2014/main" id="{A4E3D165-A834-8100-9592-626CA69ED9BC}"/>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Tree>
    <p:extLst>
      <p:ext uri="{BB962C8B-B14F-4D97-AF65-F5344CB8AC3E}">
        <p14:creationId xmlns:p14="http://schemas.microsoft.com/office/powerpoint/2010/main" val="88813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P spid="16" grpId="0" animBg="1"/>
      <p:bldP spid="23" grpId="0" animBg="1"/>
      <p:bldP spid="24" grpId="0" animBg="1"/>
      <p:bldP spid="25" grpId="0" animBg="1"/>
    </p:bldLst>
  </p:timing>
  <p:extLst>
    <p:ext uri="{6950BFC3-D8DA-4A85-94F7-54DA5524770B}">
      <p188:commentRel xmlns:p188="http://schemas.microsoft.com/office/powerpoint/2018/8/main" r:id="rId2"/>
    </p:ext>
  </p:extLs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14" descr="텍스트, 장난감, 벡터그래픽이(가) 표시된 사진&#10;&#10;자동 생성된 설명">
            <a:extLst>
              <a:ext uri="{FF2B5EF4-FFF2-40B4-BE49-F238E27FC236}">
                <a16:creationId xmlns:a16="http://schemas.microsoft.com/office/drawing/2014/main" id="{EDB24456-66AC-C9EA-1737-C4CFF0326049}"/>
              </a:ext>
            </a:extLst>
          </p:cNvPr>
          <p:cNvPicPr>
            <a:picLocks noChangeAspect="1"/>
          </p:cNvPicPr>
          <p:nvPr/>
        </p:nvPicPr>
        <p:blipFill>
          <a:blip r:embed="rId3"/>
          <a:stretch>
            <a:fillRect/>
          </a:stretch>
        </p:blipFill>
        <p:spPr>
          <a:xfrm>
            <a:off x="651260" y="3955569"/>
            <a:ext cx="1885950" cy="2314575"/>
          </a:xfrm>
          <a:prstGeom prst="rect">
            <a:avLst/>
          </a:prstGeom>
        </p:spPr>
      </p:pic>
      <p:sp>
        <p:nvSpPr>
          <p:cNvPr id="13" name="말풍선: 모서리가 둥근 사각형 12">
            <a:extLst>
              <a:ext uri="{FF2B5EF4-FFF2-40B4-BE49-F238E27FC236}">
                <a16:creationId xmlns:a16="http://schemas.microsoft.com/office/drawing/2014/main" id="{400012D3-48EF-4DC5-5343-F800A3185766}"/>
              </a:ext>
            </a:extLst>
          </p:cNvPr>
          <p:cNvSpPr/>
          <p:nvPr/>
        </p:nvSpPr>
        <p:spPr>
          <a:xfrm>
            <a:off x="325897" y="1662425"/>
            <a:ext cx="3322825" cy="1818659"/>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ko-KR" altLang="en-US" b="1">
              <a:solidFill>
                <a:schemeClr val="tx1"/>
              </a:solidFill>
              <a:ea typeface="맑은 고딕"/>
            </a:endParaRPr>
          </a:p>
          <a:p>
            <a:pPr algn="ctr"/>
            <a:endParaRPr lang="ko-KR" altLang="en-US" b="1">
              <a:solidFill>
                <a:schemeClr val="tx1"/>
              </a:solidFill>
              <a:ea typeface="맑은 고딕"/>
            </a:endParaRPr>
          </a:p>
          <a:p>
            <a:pPr algn="ctr"/>
            <a:r>
              <a:rPr lang="ko-KR" altLang="en-US" b="1">
                <a:solidFill>
                  <a:schemeClr val="tx1"/>
                </a:solidFill>
                <a:ea typeface="맑은 고딕"/>
              </a:rPr>
              <a:t>따라서 기기마다</a:t>
            </a:r>
            <a:endParaRPr lang="ko-KR">
              <a:solidFill>
                <a:schemeClr val="tx1"/>
              </a:solidFill>
              <a:ea typeface="맑은 고딕"/>
            </a:endParaRPr>
          </a:p>
          <a:p>
            <a:pPr algn="ctr"/>
            <a:r>
              <a:rPr lang="ko-KR" altLang="en-US" b="1">
                <a:solidFill>
                  <a:schemeClr val="tx1"/>
                </a:solidFill>
                <a:ea typeface="맑은 고딕"/>
              </a:rPr>
              <a:t>센서의 값을 조금씩 다르게 설정 해야 해요! </a:t>
            </a:r>
            <a:endParaRPr lang="ko-KR" altLang="en-US" b="1">
              <a:solidFill>
                <a:schemeClr val="tx1"/>
              </a:solidFill>
              <a:ea typeface="맑은 고딕" panose="020B0503020000020004" pitchFamily="34" charset="-127"/>
            </a:endParaRPr>
          </a:p>
          <a:p>
            <a:pPr algn="ctr"/>
            <a:endParaRPr lang="ko-KR" altLang="en-US" b="1">
              <a:solidFill>
                <a:schemeClr val="tx1"/>
              </a:solidFill>
              <a:latin typeface="Malgun Gothic"/>
              <a:ea typeface="Malgun Gothic"/>
            </a:endParaRPr>
          </a:p>
          <a:p>
            <a:pPr algn="ctr"/>
            <a:endParaRPr lang="ko-KR" altLang="en-US" b="1">
              <a:solidFill>
                <a:schemeClr val="tx1"/>
              </a:solidFill>
              <a:latin typeface="맑은 고딕" panose="020F0502020204030204"/>
              <a:ea typeface="맑은 고딕"/>
            </a:endParaRPr>
          </a:p>
        </p:txBody>
      </p:sp>
      <p:sp>
        <p:nvSpPr>
          <p:cNvPr id="4" name="TextBox 3">
            <a:extLst>
              <a:ext uri="{FF2B5EF4-FFF2-40B4-BE49-F238E27FC236}">
                <a16:creationId xmlns:a16="http://schemas.microsoft.com/office/drawing/2014/main" id="{17545E08-022D-2881-04D4-F505C2D78AAB}"/>
              </a:ext>
            </a:extLst>
          </p:cNvPr>
          <p:cNvSpPr txBox="1"/>
          <p:nvPr/>
        </p:nvSpPr>
        <p:spPr>
          <a:xfrm>
            <a:off x="313136" y="444818"/>
            <a:ext cx="6921485" cy="605230"/>
          </a:xfrm>
          <a:prstGeom prst="rect">
            <a:avLst/>
          </a:prstGeom>
          <a:noFill/>
        </p:spPr>
        <p:txBody>
          <a:bodyPr wrap="square" lIns="91440" tIns="45720" rIns="91440" bIns="45720" rtlCol="0" anchor="t">
            <a:spAutoFit/>
          </a:bodyPr>
          <a:lstStyle/>
          <a:p>
            <a:pPr>
              <a:spcBef>
                <a:spcPts val="833"/>
              </a:spcBef>
            </a:pP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3</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단계 </a:t>
            </a:r>
            <a:r>
              <a:rPr lang="en-US" altLang="ko-KR" sz="3300" kern="500" spc="-83">
                <a:solidFill>
                  <a:srgbClr val="002060"/>
                </a:solidFill>
                <a:latin typeface="나눔스퀘어라운드 ExtraBold" panose="020B0600000101010101" pitchFamily="50" charset="-127"/>
                <a:ea typeface="나눔스퀘어라운드 ExtraBold" panose="020B0600000101010101" pitchFamily="50" charset="-127"/>
              </a:rPr>
              <a:t>: </a:t>
            </a:r>
            <a:r>
              <a:rPr lang="ko-KR" altLang="en-US" sz="3300" kern="500" spc="-83">
                <a:solidFill>
                  <a:srgbClr val="002060"/>
                </a:solidFill>
                <a:latin typeface="나눔스퀘어라운드 ExtraBold" panose="020B0600000101010101" pitchFamily="50" charset="-127"/>
                <a:ea typeface="나눔스퀘어라운드 ExtraBold" panose="020B0600000101010101" pitchFamily="50" charset="-127"/>
              </a:rPr>
              <a:t>센서 값 설정하기</a:t>
            </a:r>
          </a:p>
        </p:txBody>
      </p:sp>
      <p:sp>
        <p:nvSpPr>
          <p:cNvPr id="6" name="직사각형 5">
            <a:extLst>
              <a:ext uri="{FF2B5EF4-FFF2-40B4-BE49-F238E27FC236}">
                <a16:creationId xmlns:a16="http://schemas.microsoft.com/office/drawing/2014/main" id="{C8AE2629-9A8D-51B8-CC0E-036C08039E09}"/>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pic>
        <p:nvPicPr>
          <p:cNvPr id="2" name="Picture 2">
            <a:extLst>
              <a:ext uri="{FF2B5EF4-FFF2-40B4-BE49-F238E27FC236}">
                <a16:creationId xmlns:a16="http://schemas.microsoft.com/office/drawing/2014/main" id="{5EDAA7CE-C0CF-13B3-D02D-8DAE96B2F1A9}"/>
              </a:ext>
            </a:extLst>
          </p:cNvPr>
          <p:cNvPicPr>
            <a:picLocks noChangeAspect="1"/>
          </p:cNvPicPr>
          <p:nvPr/>
        </p:nvPicPr>
        <p:blipFill>
          <a:blip r:embed="rId4"/>
          <a:stretch>
            <a:fillRect/>
          </a:stretch>
        </p:blipFill>
        <p:spPr>
          <a:xfrm>
            <a:off x="3725563" y="1719330"/>
            <a:ext cx="7716793" cy="4181338"/>
          </a:xfrm>
          <a:prstGeom prst="rect">
            <a:avLst/>
          </a:prstGeom>
        </p:spPr>
      </p:pic>
      <p:sp>
        <p:nvSpPr>
          <p:cNvPr id="3" name="직사각형 14">
            <a:extLst>
              <a:ext uri="{FF2B5EF4-FFF2-40B4-BE49-F238E27FC236}">
                <a16:creationId xmlns:a16="http://schemas.microsoft.com/office/drawing/2014/main" id="{3E9B3DC9-4799-3F72-4894-4269FE30C71B}"/>
              </a:ext>
            </a:extLst>
          </p:cNvPr>
          <p:cNvSpPr/>
          <p:nvPr/>
        </p:nvSpPr>
        <p:spPr>
          <a:xfrm>
            <a:off x="9545594" y="2727607"/>
            <a:ext cx="313332" cy="7620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14">
            <a:extLst>
              <a:ext uri="{FF2B5EF4-FFF2-40B4-BE49-F238E27FC236}">
                <a16:creationId xmlns:a16="http://schemas.microsoft.com/office/drawing/2014/main" id="{9A22371D-2433-7036-42B1-AE69315828B8}"/>
              </a:ext>
            </a:extLst>
          </p:cNvPr>
          <p:cNvSpPr/>
          <p:nvPr/>
        </p:nvSpPr>
        <p:spPr>
          <a:xfrm>
            <a:off x="6538783" y="2768796"/>
            <a:ext cx="313332" cy="7620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14">
            <a:extLst>
              <a:ext uri="{FF2B5EF4-FFF2-40B4-BE49-F238E27FC236}">
                <a16:creationId xmlns:a16="http://schemas.microsoft.com/office/drawing/2014/main" id="{5ABDA33D-4EE3-D6B1-F702-90C24D59DBEC}"/>
              </a:ext>
            </a:extLst>
          </p:cNvPr>
          <p:cNvSpPr/>
          <p:nvPr/>
        </p:nvSpPr>
        <p:spPr>
          <a:xfrm>
            <a:off x="9741242" y="3808823"/>
            <a:ext cx="313332" cy="7620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14">
            <a:extLst>
              <a:ext uri="{FF2B5EF4-FFF2-40B4-BE49-F238E27FC236}">
                <a16:creationId xmlns:a16="http://schemas.microsoft.com/office/drawing/2014/main" id="{94FAC9DB-372A-5306-CDF0-F1016A7101FD}"/>
              </a:ext>
            </a:extLst>
          </p:cNvPr>
          <p:cNvSpPr/>
          <p:nvPr/>
        </p:nvSpPr>
        <p:spPr>
          <a:xfrm>
            <a:off x="6693242" y="3808823"/>
            <a:ext cx="313332" cy="7620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4">
            <a:extLst>
              <a:ext uri="{FF2B5EF4-FFF2-40B4-BE49-F238E27FC236}">
                <a16:creationId xmlns:a16="http://schemas.microsoft.com/office/drawing/2014/main" id="{DAE9873A-9090-6851-C823-BCE1B6E46A0C}"/>
              </a:ext>
            </a:extLst>
          </p:cNvPr>
          <p:cNvSpPr/>
          <p:nvPr/>
        </p:nvSpPr>
        <p:spPr>
          <a:xfrm>
            <a:off x="5323701" y="3448417"/>
            <a:ext cx="313332" cy="7620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4">
            <a:extLst>
              <a:ext uri="{FF2B5EF4-FFF2-40B4-BE49-F238E27FC236}">
                <a16:creationId xmlns:a16="http://schemas.microsoft.com/office/drawing/2014/main" id="{ED3F874F-D66F-0897-2E2C-B66B121A6F2B}"/>
              </a:ext>
            </a:extLst>
          </p:cNvPr>
          <p:cNvSpPr/>
          <p:nvPr/>
        </p:nvSpPr>
        <p:spPr>
          <a:xfrm>
            <a:off x="5478161" y="4169228"/>
            <a:ext cx="313332" cy="7620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14">
            <a:extLst>
              <a:ext uri="{FF2B5EF4-FFF2-40B4-BE49-F238E27FC236}">
                <a16:creationId xmlns:a16="http://schemas.microsoft.com/office/drawing/2014/main" id="{A5CD0A59-0CB3-B3E7-B8F0-F92EFFB2D181}"/>
              </a:ext>
            </a:extLst>
          </p:cNvPr>
          <p:cNvSpPr/>
          <p:nvPr/>
        </p:nvSpPr>
        <p:spPr>
          <a:xfrm>
            <a:off x="5478161" y="5044498"/>
            <a:ext cx="313332" cy="7620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14">
            <a:extLst>
              <a:ext uri="{FF2B5EF4-FFF2-40B4-BE49-F238E27FC236}">
                <a16:creationId xmlns:a16="http://schemas.microsoft.com/office/drawing/2014/main" id="{0A4A5DAC-30FC-B145-1E46-4D0D2FC6C7EA}"/>
              </a:ext>
            </a:extLst>
          </p:cNvPr>
          <p:cNvSpPr/>
          <p:nvPr/>
        </p:nvSpPr>
        <p:spPr>
          <a:xfrm>
            <a:off x="5323702" y="5363715"/>
            <a:ext cx="313332" cy="7620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9119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extLst>
    <p:ext uri="{6950BFC3-D8DA-4A85-94F7-54DA5524770B}">
      <p188:commentRel xmlns:p188="http://schemas.microsoft.com/office/powerpoint/2018/8/main" r:id="rId2"/>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17CA762-46E4-AF8A-36A3-F4090ECED794}"/>
              </a:ext>
            </a:extLst>
          </p:cNvPr>
          <p:cNvPicPr>
            <a:picLocks noChangeAspect="1"/>
          </p:cNvPicPr>
          <p:nvPr/>
        </p:nvPicPr>
        <p:blipFill>
          <a:blip r:embed="rId2"/>
          <a:stretch>
            <a:fillRect/>
          </a:stretch>
        </p:blipFill>
        <p:spPr>
          <a:xfrm>
            <a:off x="306860" y="360087"/>
            <a:ext cx="11351738" cy="6148121"/>
          </a:xfrm>
          <a:prstGeom prst="rect">
            <a:avLst/>
          </a:prstGeom>
        </p:spPr>
      </p:pic>
    </p:spTree>
    <p:extLst>
      <p:ext uri="{BB962C8B-B14F-4D97-AF65-F5344CB8AC3E}">
        <p14:creationId xmlns:p14="http://schemas.microsoft.com/office/powerpoint/2010/main" val="11913858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99947" y="271198"/>
            <a:ext cx="8160227" cy="1025922"/>
          </a:xfrm>
          <a:prstGeom prst="rect">
            <a:avLst/>
          </a:prstGeom>
          <a:noFill/>
        </p:spPr>
        <p:txBody>
          <a:bodyPr wrap="square" lIns="91440" tIns="45720" rIns="91440" bIns="45720" rtlCol="0" anchor="t">
            <a:spAutoFit/>
          </a:bodyPr>
          <a:lstStyle/>
          <a:p>
            <a:pPr>
              <a:spcBef>
                <a:spcPts val="833"/>
              </a:spcBef>
            </a:pPr>
            <a:r>
              <a:rPr lang="ko-KR" altLang="en-US" sz="3600" b="1">
                <a:solidFill>
                  <a:srgbClr val="002060"/>
                </a:solidFill>
                <a:latin typeface="나눔스퀘어라운드 ExtraBold"/>
                <a:ea typeface="맑은 고딕"/>
              </a:rPr>
              <a:t>QUIZ!</a:t>
            </a:r>
          </a:p>
          <a:p>
            <a:pPr>
              <a:spcBef>
                <a:spcPts val="833"/>
              </a:spcBef>
            </a:pPr>
            <a:endParaRPr lang="en-US" altLang="ko-K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pic>
        <p:nvPicPr>
          <p:cNvPr id="3" name="_x244429304">
            <a:extLst>
              <a:ext uri="{FF2B5EF4-FFF2-40B4-BE49-F238E27FC236}">
                <a16:creationId xmlns:a16="http://schemas.microsoft.com/office/drawing/2014/main" id="{5D6E7E6C-6387-7C2C-DB60-59545043F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083" y="1712870"/>
            <a:ext cx="7215481" cy="4531422"/>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25" descr="텍스트, 장치, 게이지, 조종판이(가) 표시된 사진&#10;&#10;자동 생성된 설명">
            <a:extLst>
              <a:ext uri="{FF2B5EF4-FFF2-40B4-BE49-F238E27FC236}">
                <a16:creationId xmlns:a16="http://schemas.microsoft.com/office/drawing/2014/main" id="{482261D4-9AA5-2C3E-A696-593915127297}"/>
              </a:ext>
            </a:extLst>
          </p:cNvPr>
          <p:cNvPicPr>
            <a:picLocks noChangeAspect="1"/>
          </p:cNvPicPr>
          <p:nvPr/>
        </p:nvPicPr>
        <p:blipFill rotWithShape="1">
          <a:blip r:embed="rId4">
            <a:extLst>
              <a:ext uri="{28A0092B-C50C-407E-A947-70E740481C1C}">
                <a14:useLocalDpi xmlns:a14="http://schemas.microsoft.com/office/drawing/2010/main" val="0"/>
              </a:ext>
            </a:extLst>
          </a:blip>
          <a:srcRect l="56372" r="23447"/>
          <a:stretch/>
        </p:blipFill>
        <p:spPr>
          <a:xfrm>
            <a:off x="10143026" y="903896"/>
            <a:ext cx="1408007" cy="1463359"/>
          </a:xfrm>
          <a:prstGeom prst="rect">
            <a:avLst/>
          </a:prstGeom>
        </p:spPr>
      </p:pic>
      <p:sp>
        <p:nvSpPr>
          <p:cNvPr id="10" name="Speech Bubble: Rectangle with Corners Rounded 9">
            <a:extLst>
              <a:ext uri="{FF2B5EF4-FFF2-40B4-BE49-F238E27FC236}">
                <a16:creationId xmlns:a16="http://schemas.microsoft.com/office/drawing/2014/main" id="{4BB19E86-4138-B82D-5655-94ACF75E3B93}"/>
              </a:ext>
            </a:extLst>
          </p:cNvPr>
          <p:cNvSpPr/>
          <p:nvPr/>
        </p:nvSpPr>
        <p:spPr>
          <a:xfrm>
            <a:off x="5494117" y="325462"/>
            <a:ext cx="4687744" cy="675189"/>
          </a:xfrm>
          <a:prstGeom prst="wedgeRoundRectCallout">
            <a:avLst>
              <a:gd name="adj1" fmla="val 46739"/>
              <a:gd name="adj2" fmla="val 113641"/>
              <a:gd name="adj3" fmla="val 16667"/>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b="1">
                <a:solidFill>
                  <a:schemeClr val="tx1"/>
                </a:solidFill>
                <a:ea typeface="맑은 고딕"/>
              </a:rPr>
              <a:t>1</a:t>
            </a:r>
            <a:r>
              <a:rPr lang="ko-KR" altLang="en-US" b="1">
                <a:solidFill>
                  <a:schemeClr val="tx1"/>
                </a:solidFill>
                <a:ea typeface="맑은 고딕"/>
              </a:rPr>
              <a:t>. 엔트리의 구성요소를 알아 맞춰 봅시다.</a:t>
            </a:r>
          </a:p>
        </p:txBody>
      </p:sp>
      <p:sp>
        <p:nvSpPr>
          <p:cNvPr id="13" name="TextBox 12">
            <a:extLst>
              <a:ext uri="{FF2B5EF4-FFF2-40B4-BE49-F238E27FC236}">
                <a16:creationId xmlns:a16="http://schemas.microsoft.com/office/drawing/2014/main" id="{284E03F3-18BA-8849-32A9-39917C927FA4}"/>
              </a:ext>
            </a:extLst>
          </p:cNvPr>
          <p:cNvSpPr txBox="1"/>
          <p:nvPr/>
        </p:nvSpPr>
        <p:spPr>
          <a:xfrm>
            <a:off x="2392101" y="2681468"/>
            <a:ext cx="9211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1400" b="1">
                <a:ea typeface="맑은 고딕"/>
              </a:rPr>
              <a:t>오브젝트</a:t>
            </a:r>
            <a:endParaRPr lang="en-US" sz="1400" b="1"/>
          </a:p>
        </p:txBody>
      </p:sp>
      <p:sp>
        <p:nvSpPr>
          <p:cNvPr id="17" name="TextBox 16">
            <a:extLst>
              <a:ext uri="{FF2B5EF4-FFF2-40B4-BE49-F238E27FC236}">
                <a16:creationId xmlns:a16="http://schemas.microsoft.com/office/drawing/2014/main" id="{11D32255-E69F-DB44-327D-A01257CF3E0C}"/>
              </a:ext>
            </a:extLst>
          </p:cNvPr>
          <p:cNvSpPr txBox="1"/>
          <p:nvPr/>
        </p:nvSpPr>
        <p:spPr>
          <a:xfrm>
            <a:off x="6510759" y="3038353"/>
            <a:ext cx="5739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1400" b="1">
                <a:ea typeface="맑은 고딕"/>
              </a:rPr>
              <a:t>블록</a:t>
            </a:r>
          </a:p>
        </p:txBody>
      </p:sp>
      <p:sp>
        <p:nvSpPr>
          <p:cNvPr id="18" name="TextBox 17">
            <a:extLst>
              <a:ext uri="{FF2B5EF4-FFF2-40B4-BE49-F238E27FC236}">
                <a16:creationId xmlns:a16="http://schemas.microsoft.com/office/drawing/2014/main" id="{B7008781-4CD1-E344-A637-99EFA6B4BB51}"/>
              </a:ext>
            </a:extLst>
          </p:cNvPr>
          <p:cNvSpPr txBox="1"/>
          <p:nvPr/>
        </p:nvSpPr>
        <p:spPr>
          <a:xfrm>
            <a:off x="8652075" y="3433822"/>
            <a:ext cx="660721" cy="317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1400" b="1">
                <a:ea typeface="맑은 고딕"/>
              </a:rPr>
              <a:t>코드</a:t>
            </a:r>
          </a:p>
        </p:txBody>
      </p:sp>
      <p:sp>
        <p:nvSpPr>
          <p:cNvPr id="19" name="TextBox 18">
            <a:extLst>
              <a:ext uri="{FF2B5EF4-FFF2-40B4-BE49-F238E27FC236}">
                <a16:creationId xmlns:a16="http://schemas.microsoft.com/office/drawing/2014/main" id="{DC974BF7-F54C-BD65-607C-BCA85B4B5BAA}"/>
              </a:ext>
            </a:extLst>
          </p:cNvPr>
          <p:cNvSpPr txBox="1"/>
          <p:nvPr/>
        </p:nvSpPr>
        <p:spPr>
          <a:xfrm>
            <a:off x="7967240" y="5411163"/>
            <a:ext cx="7282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sz="1400" b="1">
                <a:ea typeface="맑은 고딕"/>
              </a:rPr>
              <a:t>휴지통</a:t>
            </a:r>
          </a:p>
        </p:txBody>
      </p:sp>
    </p:spTree>
    <p:extLst>
      <p:ext uri="{BB962C8B-B14F-4D97-AF65-F5344CB8AC3E}">
        <p14:creationId xmlns:p14="http://schemas.microsoft.com/office/powerpoint/2010/main" val="293926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8" grpId="0"/>
      <p:bldP spid="1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4CC6BD-A82F-B115-331A-A39B28DDC1E7}"/>
              </a:ext>
            </a:extLst>
          </p:cNvPr>
          <p:cNvSpPr txBox="1"/>
          <p:nvPr/>
        </p:nvSpPr>
        <p:spPr>
          <a:xfrm>
            <a:off x="399947" y="271198"/>
            <a:ext cx="8140936" cy="1436291"/>
          </a:xfrm>
          <a:prstGeom prst="rect">
            <a:avLst/>
          </a:prstGeom>
          <a:noFill/>
        </p:spPr>
        <p:txBody>
          <a:bodyPr wrap="square" lIns="91440" tIns="45720" rIns="91440" bIns="45720" rtlCol="0" anchor="t">
            <a:spAutoFit/>
          </a:bodyPr>
          <a:lstStyle/>
          <a:p>
            <a:pPr>
              <a:spcBef>
                <a:spcPts val="833"/>
              </a:spcBef>
            </a:pPr>
            <a:r>
              <a:rPr lang="ko-KR" altLang="en-US" sz="3600" b="1">
                <a:solidFill>
                  <a:srgbClr val="002060"/>
                </a:solidFill>
                <a:latin typeface="나눔스퀘어라운드 ExtraBold"/>
                <a:ea typeface="맑은 고딕"/>
              </a:rPr>
              <a:t>QUIZ!</a:t>
            </a:r>
          </a:p>
          <a:p>
            <a:pPr>
              <a:spcBef>
                <a:spcPts val="833"/>
              </a:spcBef>
            </a:pPr>
            <a:endParaRPr lang="ko-KR" altLang="en-US" sz="2000" b="1">
              <a:solidFill>
                <a:srgbClr val="002060"/>
              </a:solidFill>
              <a:latin typeface="나눔스퀘어라운드 ExtraBold"/>
              <a:ea typeface="맑은 고딕"/>
            </a:endParaRPr>
          </a:p>
          <a:p>
            <a:pPr>
              <a:spcBef>
                <a:spcPts val="833"/>
              </a:spcBef>
            </a:pPr>
            <a:endParaRPr lang="en-US" altLang="ko-KR"/>
          </a:p>
        </p:txBody>
      </p:sp>
      <p:sp>
        <p:nvSpPr>
          <p:cNvPr id="8" name="직사각형 7">
            <a:extLst>
              <a:ext uri="{FF2B5EF4-FFF2-40B4-BE49-F238E27FC236}">
                <a16:creationId xmlns:a16="http://schemas.microsoft.com/office/drawing/2014/main" id="{DBBF3091-B70B-4C12-4174-4105F83ACDA3}"/>
              </a:ext>
            </a:extLst>
          </p:cNvPr>
          <p:cNvSpPr/>
          <p:nvPr/>
        </p:nvSpPr>
        <p:spPr>
          <a:xfrm>
            <a:off x="-350519" y="345012"/>
            <a:ext cx="663655" cy="828643"/>
          </a:xfrm>
          <a:prstGeom prst="rect">
            <a:avLst/>
          </a:prstGeom>
          <a:solidFill>
            <a:srgbClr val="599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000">
              <a:latin typeface="나눔스퀘어라운드 ExtraBold" panose="020B0600000101010101" pitchFamily="50" charset="-127"/>
            </a:endParaRPr>
          </a:p>
        </p:txBody>
      </p:sp>
      <p:sp>
        <p:nvSpPr>
          <p:cNvPr id="12" name="직사각형 11">
            <a:extLst>
              <a:ext uri="{FF2B5EF4-FFF2-40B4-BE49-F238E27FC236}">
                <a16:creationId xmlns:a16="http://schemas.microsoft.com/office/drawing/2014/main" id="{9A3A78D0-180E-6333-B9A2-8CC45C7BDF32}"/>
              </a:ext>
            </a:extLst>
          </p:cNvPr>
          <p:cNvSpPr/>
          <p:nvPr/>
        </p:nvSpPr>
        <p:spPr>
          <a:xfrm>
            <a:off x="10251323" y="6447540"/>
            <a:ext cx="1834156" cy="271934"/>
          </a:xfrm>
          <a:prstGeom prst="rect">
            <a:avLst/>
          </a:prstGeom>
        </p:spPr>
        <p:txBody>
          <a:bodyPr wrap="none">
            <a:spAutoFit/>
          </a:bodyPr>
          <a:lstStyle/>
          <a:p>
            <a:r>
              <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소프트웨어야 놀자 팀 </a:t>
            </a:r>
            <a:r>
              <a:rPr lang="ko-KR" altLang="en-US" sz="1167" spc="-50" err="1">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rPr>
              <a:t>코슬라</a:t>
            </a:r>
            <a:endParaRPr lang="ko-KR" altLang="en-US" sz="1167" spc="-50">
              <a:solidFill>
                <a:schemeClr val="bg1">
                  <a:lumMod val="50000"/>
                  <a:alpha val="80000"/>
                </a:schemeClr>
              </a:solidFill>
              <a:latin typeface="나눔스퀘어라운드OTF Regular" panose="020B0600000101010101" pitchFamily="34" charset="-127"/>
              <a:ea typeface="나눔스퀘어라운드OTF Regular" panose="020B0600000101010101" pitchFamily="34" charset="-127"/>
            </a:endParaRPr>
          </a:p>
        </p:txBody>
      </p:sp>
      <p:sp>
        <p:nvSpPr>
          <p:cNvPr id="10" name="TextBox 9">
            <a:extLst>
              <a:ext uri="{FF2B5EF4-FFF2-40B4-BE49-F238E27FC236}">
                <a16:creationId xmlns:a16="http://schemas.microsoft.com/office/drawing/2014/main" id="{2ED049D8-D312-A2CB-CB9E-D66B4C832E16}"/>
              </a:ext>
            </a:extLst>
          </p:cNvPr>
          <p:cNvSpPr txBox="1"/>
          <p:nvPr/>
        </p:nvSpPr>
        <p:spPr>
          <a:xfrm>
            <a:off x="3012692" y="5724500"/>
            <a:ext cx="6147324" cy="561692"/>
          </a:xfrm>
          <a:prstGeom prst="rect">
            <a:avLst/>
          </a:prstGeom>
          <a:noFill/>
        </p:spPr>
        <p:txBody>
          <a:bodyPr rot="0" spcFirstLastPara="0" vertOverflow="overflow" horzOverflow="overflow" vert="horz" wrap="square" lIns="152400" tIns="76200" rIns="152400" bIns="76200" numCol="1" spcCol="0" rtlCol="0" fromWordArt="0" anchor="t" anchorCtr="0" forceAA="0" compatLnSpc="1">
            <a:prstTxWarp prst="textNoShape">
              <a:avLst/>
            </a:prstTxWarp>
            <a:spAutoFit/>
          </a:bodyPr>
          <a:lstStyle/>
          <a:p>
            <a:pPr algn="ctr"/>
            <a:endParaRPr lang="en-US" altLang="ko-KR" sz="2650">
              <a:ea typeface="NanumSquareRoundOTF Regular"/>
              <a:cs typeface="Calibri"/>
            </a:endParaRPr>
          </a:p>
        </p:txBody>
      </p:sp>
      <p:sp>
        <p:nvSpPr>
          <p:cNvPr id="11" name="TextBox 10">
            <a:extLst>
              <a:ext uri="{FF2B5EF4-FFF2-40B4-BE49-F238E27FC236}">
                <a16:creationId xmlns:a16="http://schemas.microsoft.com/office/drawing/2014/main" id="{D1C98889-A2C2-0B97-EEC8-9AE9FF378F60}"/>
              </a:ext>
            </a:extLst>
          </p:cNvPr>
          <p:cNvSpPr txBox="1"/>
          <p:nvPr/>
        </p:nvSpPr>
        <p:spPr>
          <a:xfrm>
            <a:off x="361708" y="1769961"/>
            <a:ext cx="19893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dirty="0">
                <a:ea typeface="맑은 고딕"/>
              </a:rPr>
              <a:t>오른쪽</a:t>
            </a:r>
            <a:r>
              <a:rPr lang="en-US" b="1" dirty="0">
                <a:ea typeface="맑은 고딕"/>
              </a:rPr>
              <a:t> </a:t>
            </a:r>
            <a:r>
              <a:rPr lang="ko-KR" altLang="en-US" b="1" dirty="0">
                <a:ea typeface="맑은 고딕"/>
              </a:rPr>
              <a:t>근접</a:t>
            </a:r>
            <a:r>
              <a:rPr lang="en-US" b="1" dirty="0">
                <a:ea typeface="맑은 고딕"/>
              </a:rPr>
              <a:t> </a:t>
            </a:r>
            <a:r>
              <a:rPr lang="ko-KR" altLang="en-US" b="1" dirty="0">
                <a:ea typeface="맑은 고딕"/>
              </a:rPr>
              <a:t>센서</a:t>
            </a:r>
            <a:endParaRPr lang="en-US" b="1" dirty="0">
              <a:ea typeface="맑은 고딕"/>
            </a:endParaRPr>
          </a:p>
        </p:txBody>
      </p:sp>
      <p:sp>
        <p:nvSpPr>
          <p:cNvPr id="15" name="TextBox 14">
            <a:extLst>
              <a:ext uri="{FF2B5EF4-FFF2-40B4-BE49-F238E27FC236}">
                <a16:creationId xmlns:a16="http://schemas.microsoft.com/office/drawing/2014/main" id="{B13F329F-10CB-8996-811E-0E1E8A7DB079}"/>
              </a:ext>
            </a:extLst>
          </p:cNvPr>
          <p:cNvSpPr txBox="1"/>
          <p:nvPr/>
        </p:nvSpPr>
        <p:spPr>
          <a:xfrm>
            <a:off x="3506163" y="1451656"/>
            <a:ext cx="17482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왼쪽</a:t>
            </a:r>
            <a:r>
              <a:rPr lang="en-US" b="1">
                <a:ea typeface="맑은 고딕"/>
              </a:rPr>
              <a:t> </a:t>
            </a:r>
            <a:r>
              <a:rPr lang="ko-KR" altLang="en-US" b="1">
                <a:ea typeface="맑은 고딕"/>
              </a:rPr>
              <a:t>근접</a:t>
            </a:r>
            <a:r>
              <a:rPr lang="en-US" b="1">
                <a:ea typeface="맑은 고딕"/>
              </a:rPr>
              <a:t> </a:t>
            </a:r>
            <a:r>
              <a:rPr lang="ko-KR" altLang="en-US" b="1">
                <a:ea typeface="맑은 고딕"/>
              </a:rPr>
              <a:t>센서</a:t>
            </a:r>
            <a:endParaRPr lang="en-US" b="1">
              <a:ea typeface="맑은 고딕"/>
            </a:endParaRPr>
          </a:p>
        </p:txBody>
      </p:sp>
      <p:sp>
        <p:nvSpPr>
          <p:cNvPr id="16" name="TextBox 15">
            <a:extLst>
              <a:ext uri="{FF2B5EF4-FFF2-40B4-BE49-F238E27FC236}">
                <a16:creationId xmlns:a16="http://schemas.microsoft.com/office/drawing/2014/main" id="{7B562912-465A-0CAE-6DD9-B9D75318BAB0}"/>
              </a:ext>
            </a:extLst>
          </p:cNvPr>
          <p:cNvSpPr txBox="1"/>
          <p:nvPr/>
        </p:nvSpPr>
        <p:spPr>
          <a:xfrm>
            <a:off x="6351606" y="5850035"/>
            <a:ext cx="19701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오른쪽</a:t>
            </a:r>
            <a:r>
              <a:rPr lang="en-US" b="1">
                <a:ea typeface="맑은 고딕"/>
              </a:rPr>
              <a:t> </a:t>
            </a:r>
            <a:r>
              <a:rPr lang="ko-KR" altLang="en-US" b="1">
                <a:ea typeface="맑은 고딕"/>
              </a:rPr>
              <a:t>바닥 센서</a:t>
            </a:r>
            <a:endParaRPr lang="en-US" b="1">
              <a:ea typeface="맑은 고딕"/>
            </a:endParaRPr>
          </a:p>
        </p:txBody>
      </p:sp>
      <p:sp>
        <p:nvSpPr>
          <p:cNvPr id="17" name="TextBox 16">
            <a:extLst>
              <a:ext uri="{FF2B5EF4-FFF2-40B4-BE49-F238E27FC236}">
                <a16:creationId xmlns:a16="http://schemas.microsoft.com/office/drawing/2014/main" id="{9ADEFEA3-6FEE-B2CD-BB0D-BE0F134BA36D}"/>
              </a:ext>
            </a:extLst>
          </p:cNvPr>
          <p:cNvSpPr txBox="1"/>
          <p:nvPr/>
        </p:nvSpPr>
        <p:spPr>
          <a:xfrm>
            <a:off x="8859454" y="5850034"/>
            <a:ext cx="17482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왼쪽</a:t>
            </a:r>
            <a:r>
              <a:rPr lang="en-US" altLang="ko-KR" b="1">
                <a:ea typeface="맑은 고딕"/>
              </a:rPr>
              <a:t> </a:t>
            </a:r>
            <a:r>
              <a:rPr lang="en-US" altLang="ko-KR" b="1" err="1">
                <a:ea typeface="맑은 고딕"/>
              </a:rPr>
              <a:t>바닥</a:t>
            </a:r>
            <a:r>
              <a:rPr lang="ko-KR" altLang="en-US" b="1">
                <a:ea typeface="맑은 고딕"/>
              </a:rPr>
              <a:t> 센서</a:t>
            </a:r>
            <a:endParaRPr lang="en-US" b="1">
              <a:ea typeface="맑은 고딕"/>
            </a:endParaRPr>
          </a:p>
        </p:txBody>
      </p:sp>
      <p:grpSp>
        <p:nvGrpSpPr>
          <p:cNvPr id="13" name="그룹 12">
            <a:extLst>
              <a:ext uri="{FF2B5EF4-FFF2-40B4-BE49-F238E27FC236}">
                <a16:creationId xmlns:a16="http://schemas.microsoft.com/office/drawing/2014/main" id="{F0D19E5D-2558-1341-ECDF-D8650B13AA10}"/>
              </a:ext>
            </a:extLst>
          </p:cNvPr>
          <p:cNvGrpSpPr/>
          <p:nvPr/>
        </p:nvGrpSpPr>
        <p:grpSpPr>
          <a:xfrm>
            <a:off x="7167570" y="2272223"/>
            <a:ext cx="2733675" cy="3441065"/>
            <a:chOff x="7167570" y="2272223"/>
            <a:chExt cx="2733675" cy="3441065"/>
          </a:xfrm>
        </p:grpSpPr>
        <p:pic>
          <p:nvPicPr>
            <p:cNvPr id="26" name="Picture 26">
              <a:extLst>
                <a:ext uri="{FF2B5EF4-FFF2-40B4-BE49-F238E27FC236}">
                  <a16:creationId xmlns:a16="http://schemas.microsoft.com/office/drawing/2014/main" id="{92DE1DB9-7C98-B15B-A186-55ACB913EE68}"/>
                </a:ext>
              </a:extLst>
            </p:cNvPr>
            <p:cNvPicPr>
              <a:picLocks noChangeAspect="1"/>
            </p:cNvPicPr>
            <p:nvPr/>
          </p:nvPicPr>
          <p:blipFill>
            <a:blip r:embed="rId3"/>
            <a:stretch>
              <a:fillRect/>
            </a:stretch>
          </p:blipFill>
          <p:spPr>
            <a:xfrm>
              <a:off x="7167570" y="2272223"/>
              <a:ext cx="2733675" cy="3333750"/>
            </a:xfrm>
            <a:prstGeom prst="rect">
              <a:avLst/>
            </a:prstGeom>
          </p:spPr>
        </p:pic>
        <p:sp>
          <p:nvSpPr>
            <p:cNvPr id="6" name="원형: 비어 있음 27">
              <a:extLst>
                <a:ext uri="{FF2B5EF4-FFF2-40B4-BE49-F238E27FC236}">
                  <a16:creationId xmlns:a16="http://schemas.microsoft.com/office/drawing/2014/main" id="{D17C222F-7DB6-E4D0-7964-CA2CE689E785}"/>
                </a:ext>
              </a:extLst>
            </p:cNvPr>
            <p:cNvSpPr/>
            <p:nvPr/>
          </p:nvSpPr>
          <p:spPr>
            <a:xfrm>
              <a:off x="7575046" y="2596871"/>
              <a:ext cx="816421" cy="814816"/>
            </a:xfrm>
            <a:prstGeom prst="donut">
              <a:avLst>
                <a:gd name="adj" fmla="val 126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원형: 비어 있음 27">
              <a:extLst>
                <a:ext uri="{FF2B5EF4-FFF2-40B4-BE49-F238E27FC236}">
                  <a16:creationId xmlns:a16="http://schemas.microsoft.com/office/drawing/2014/main" id="{72881E57-53DB-B2F4-6DF6-D1509645090C}"/>
                </a:ext>
              </a:extLst>
            </p:cNvPr>
            <p:cNvSpPr/>
            <p:nvPr/>
          </p:nvSpPr>
          <p:spPr>
            <a:xfrm>
              <a:off x="8645704" y="2596870"/>
              <a:ext cx="816421" cy="814816"/>
            </a:xfrm>
            <a:prstGeom prst="donut">
              <a:avLst>
                <a:gd name="adj" fmla="val 126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9" name="Arrow: Left 18">
              <a:extLst>
                <a:ext uri="{FF2B5EF4-FFF2-40B4-BE49-F238E27FC236}">
                  <a16:creationId xmlns:a16="http://schemas.microsoft.com/office/drawing/2014/main" id="{FA1DA204-8B3B-83F9-35B2-DE576AE99DA6}"/>
                </a:ext>
              </a:extLst>
            </p:cNvPr>
            <p:cNvSpPr/>
            <p:nvPr/>
          </p:nvSpPr>
          <p:spPr>
            <a:xfrm rot="6120000">
              <a:off x="6521649" y="4555822"/>
              <a:ext cx="2025567" cy="270075"/>
            </a:xfrm>
            <a:prstGeom prst="leftArrow">
              <a:avLst/>
            </a:prstGeom>
            <a:solidFill>
              <a:srgbClr val="0C18F5"/>
            </a:solidFill>
            <a:ln>
              <a:solidFill>
                <a:srgbClr val="0C1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0E8A520C-674F-B4C9-DA88-F1415CFA7B8D}"/>
                </a:ext>
              </a:extLst>
            </p:cNvPr>
            <p:cNvSpPr/>
            <p:nvPr/>
          </p:nvSpPr>
          <p:spPr>
            <a:xfrm rot="4800000">
              <a:off x="8460408" y="4565467"/>
              <a:ext cx="2025567" cy="270075"/>
            </a:xfrm>
            <a:prstGeom prst="leftArrow">
              <a:avLst/>
            </a:prstGeom>
            <a:solidFill>
              <a:srgbClr val="0C18F5"/>
            </a:solidFill>
            <a:ln>
              <a:solidFill>
                <a:srgbClr val="0C1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그룹 2">
            <a:extLst>
              <a:ext uri="{FF2B5EF4-FFF2-40B4-BE49-F238E27FC236}">
                <a16:creationId xmlns:a16="http://schemas.microsoft.com/office/drawing/2014/main" id="{8A876A76-67B5-0114-4B3A-C171AC5C6A3F}"/>
              </a:ext>
            </a:extLst>
          </p:cNvPr>
          <p:cNvGrpSpPr/>
          <p:nvPr/>
        </p:nvGrpSpPr>
        <p:grpSpPr>
          <a:xfrm>
            <a:off x="1338146" y="1861868"/>
            <a:ext cx="4085412" cy="4304280"/>
            <a:chOff x="1338146" y="1861868"/>
            <a:chExt cx="4085412" cy="4304280"/>
          </a:xfrm>
        </p:grpSpPr>
        <p:pic>
          <p:nvPicPr>
            <p:cNvPr id="25" name="Picture 25">
              <a:extLst>
                <a:ext uri="{FF2B5EF4-FFF2-40B4-BE49-F238E27FC236}">
                  <a16:creationId xmlns:a16="http://schemas.microsoft.com/office/drawing/2014/main" id="{0AEF053E-E1AA-A6FC-ABD5-E0DD4668CEB0}"/>
                </a:ext>
              </a:extLst>
            </p:cNvPr>
            <p:cNvPicPr>
              <a:picLocks noChangeAspect="1"/>
            </p:cNvPicPr>
            <p:nvPr/>
          </p:nvPicPr>
          <p:blipFill>
            <a:blip r:embed="rId4"/>
            <a:stretch>
              <a:fillRect/>
            </a:stretch>
          </p:blipFill>
          <p:spPr>
            <a:xfrm>
              <a:off x="1591787" y="2494995"/>
              <a:ext cx="3831771" cy="3189514"/>
            </a:xfrm>
            <a:prstGeom prst="rect">
              <a:avLst/>
            </a:prstGeom>
          </p:spPr>
        </p:pic>
        <p:sp>
          <p:nvSpPr>
            <p:cNvPr id="23" name="원형: 비어 있음 22">
              <a:extLst>
                <a:ext uri="{FF2B5EF4-FFF2-40B4-BE49-F238E27FC236}">
                  <a16:creationId xmlns:a16="http://schemas.microsoft.com/office/drawing/2014/main" id="{BA2BABDA-1114-DA3F-694A-298AE14472FF}"/>
                </a:ext>
              </a:extLst>
            </p:cNvPr>
            <p:cNvSpPr/>
            <p:nvPr/>
          </p:nvSpPr>
          <p:spPr>
            <a:xfrm>
              <a:off x="1455042" y="3232852"/>
              <a:ext cx="816421" cy="814816"/>
            </a:xfrm>
            <a:prstGeom prst="donut">
              <a:avLst>
                <a:gd name="adj" fmla="val 126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원형: 비어 있음 27">
              <a:extLst>
                <a:ext uri="{FF2B5EF4-FFF2-40B4-BE49-F238E27FC236}">
                  <a16:creationId xmlns:a16="http://schemas.microsoft.com/office/drawing/2014/main" id="{DC0FA54F-C1DB-DD9B-63F6-50E0B7F84770}"/>
                </a:ext>
              </a:extLst>
            </p:cNvPr>
            <p:cNvSpPr/>
            <p:nvPr/>
          </p:nvSpPr>
          <p:spPr>
            <a:xfrm>
              <a:off x="3012692" y="3792922"/>
              <a:ext cx="816421" cy="814816"/>
            </a:xfrm>
            <a:prstGeom prst="donut">
              <a:avLst>
                <a:gd name="adj" fmla="val 126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Arrow: Left 1">
              <a:extLst>
                <a:ext uri="{FF2B5EF4-FFF2-40B4-BE49-F238E27FC236}">
                  <a16:creationId xmlns:a16="http://schemas.microsoft.com/office/drawing/2014/main" id="{D2445013-E18A-3FF7-547D-DBED74758BEF}"/>
                </a:ext>
              </a:extLst>
            </p:cNvPr>
            <p:cNvSpPr/>
            <p:nvPr/>
          </p:nvSpPr>
          <p:spPr>
            <a:xfrm rot="14940000">
              <a:off x="952324" y="2539416"/>
              <a:ext cx="1012784" cy="241139"/>
            </a:xfrm>
            <a:prstGeom prst="leftArrow">
              <a:avLst/>
            </a:prstGeom>
            <a:solidFill>
              <a:srgbClr val="0C18F5"/>
            </a:solidFill>
            <a:ln>
              <a:solidFill>
                <a:srgbClr val="0C1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Left 4">
              <a:extLst>
                <a:ext uri="{FF2B5EF4-FFF2-40B4-BE49-F238E27FC236}">
                  <a16:creationId xmlns:a16="http://schemas.microsoft.com/office/drawing/2014/main" id="{31386CE9-6B72-6E9E-C146-7BC8BF836C5C}"/>
                </a:ext>
              </a:extLst>
            </p:cNvPr>
            <p:cNvSpPr/>
            <p:nvPr/>
          </p:nvSpPr>
          <p:spPr>
            <a:xfrm rot="17580000">
              <a:off x="3056117" y="2662450"/>
              <a:ext cx="1861593" cy="260430"/>
            </a:xfrm>
            <a:prstGeom prst="leftArrow">
              <a:avLst/>
            </a:prstGeom>
            <a:solidFill>
              <a:srgbClr val="0C18F5"/>
            </a:solidFill>
            <a:ln>
              <a:solidFill>
                <a:srgbClr val="0C1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원형: 비어 있음 22">
              <a:extLst>
                <a:ext uri="{FF2B5EF4-FFF2-40B4-BE49-F238E27FC236}">
                  <a16:creationId xmlns:a16="http://schemas.microsoft.com/office/drawing/2014/main" id="{FD4204CD-64BB-9383-FF9E-0B62662B8B57}"/>
                </a:ext>
              </a:extLst>
            </p:cNvPr>
            <p:cNvSpPr/>
            <p:nvPr/>
          </p:nvSpPr>
          <p:spPr>
            <a:xfrm>
              <a:off x="2110940" y="4245636"/>
              <a:ext cx="816421" cy="814816"/>
            </a:xfrm>
            <a:prstGeom prst="donut">
              <a:avLst>
                <a:gd name="adj" fmla="val 126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2" name="Arrow: Left 31">
              <a:extLst>
                <a:ext uri="{FF2B5EF4-FFF2-40B4-BE49-F238E27FC236}">
                  <a16:creationId xmlns:a16="http://schemas.microsoft.com/office/drawing/2014/main" id="{A820FC0E-E064-7C7D-32A3-286A5D5F0D07}"/>
                </a:ext>
              </a:extLst>
            </p:cNvPr>
            <p:cNvSpPr/>
            <p:nvPr/>
          </p:nvSpPr>
          <p:spPr>
            <a:xfrm rot="5400000">
              <a:off x="2114615" y="5630820"/>
              <a:ext cx="819873" cy="250784"/>
            </a:xfrm>
            <a:prstGeom prst="leftArrow">
              <a:avLst/>
            </a:prstGeom>
            <a:solidFill>
              <a:srgbClr val="0C18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B8183B50-126B-302E-0C55-8B175A2CAFDA}"/>
              </a:ext>
            </a:extLst>
          </p:cNvPr>
          <p:cNvSpPr txBox="1"/>
          <p:nvPr/>
        </p:nvSpPr>
        <p:spPr>
          <a:xfrm>
            <a:off x="1914644" y="6293731"/>
            <a:ext cx="11984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altLang="en-US" b="1">
                <a:ea typeface="맑은 고딕"/>
              </a:rPr>
              <a:t>밝기 센서</a:t>
            </a:r>
          </a:p>
        </p:txBody>
      </p:sp>
      <p:sp>
        <p:nvSpPr>
          <p:cNvPr id="4" name="TextBox 3">
            <a:extLst>
              <a:ext uri="{FF2B5EF4-FFF2-40B4-BE49-F238E27FC236}">
                <a16:creationId xmlns:a16="http://schemas.microsoft.com/office/drawing/2014/main" id="{A66BA7CA-7410-D4E0-71B6-585B696C1B72}"/>
              </a:ext>
            </a:extLst>
          </p:cNvPr>
          <p:cNvSpPr txBox="1"/>
          <p:nvPr/>
        </p:nvSpPr>
        <p:spPr>
          <a:xfrm>
            <a:off x="399947" y="271198"/>
            <a:ext cx="8160227" cy="1025922"/>
          </a:xfrm>
          <a:prstGeom prst="rect">
            <a:avLst/>
          </a:prstGeom>
          <a:noFill/>
        </p:spPr>
        <p:txBody>
          <a:bodyPr wrap="square" lIns="91440" tIns="45720" rIns="91440" bIns="45720" rtlCol="0" anchor="t">
            <a:spAutoFit/>
          </a:bodyPr>
          <a:lstStyle/>
          <a:p>
            <a:pPr>
              <a:spcBef>
                <a:spcPts val="833"/>
              </a:spcBef>
            </a:pPr>
            <a:r>
              <a:rPr lang="ko-KR" altLang="en-US" sz="3600" b="1">
                <a:solidFill>
                  <a:srgbClr val="002060"/>
                </a:solidFill>
                <a:latin typeface="나눔스퀘어라운드 ExtraBold"/>
                <a:ea typeface="맑은 고딕"/>
              </a:rPr>
              <a:t>QUIZ!</a:t>
            </a:r>
          </a:p>
          <a:p>
            <a:pPr>
              <a:spcBef>
                <a:spcPts val="833"/>
              </a:spcBef>
            </a:pPr>
            <a:endParaRPr lang="en-US" altLang="ko-KR"/>
          </a:p>
        </p:txBody>
      </p:sp>
      <p:pic>
        <p:nvPicPr>
          <p:cNvPr id="14" name="그림 25" descr="텍스트, 장치, 게이지, 조종판이(가) 표시된 사진&#10;&#10;자동 생성된 설명">
            <a:extLst>
              <a:ext uri="{FF2B5EF4-FFF2-40B4-BE49-F238E27FC236}">
                <a16:creationId xmlns:a16="http://schemas.microsoft.com/office/drawing/2014/main" id="{21C72638-4320-8D2A-3AB1-CBE9CFB17465}"/>
              </a:ext>
            </a:extLst>
          </p:cNvPr>
          <p:cNvPicPr>
            <a:picLocks noChangeAspect="1"/>
          </p:cNvPicPr>
          <p:nvPr/>
        </p:nvPicPr>
        <p:blipFill rotWithShape="1">
          <a:blip r:embed="rId5">
            <a:extLst>
              <a:ext uri="{28A0092B-C50C-407E-A947-70E740481C1C}">
                <a14:useLocalDpi xmlns:a14="http://schemas.microsoft.com/office/drawing/2010/main" val="0"/>
              </a:ext>
            </a:extLst>
          </a:blip>
          <a:srcRect l="56372" r="23447"/>
          <a:stretch/>
        </p:blipFill>
        <p:spPr>
          <a:xfrm>
            <a:off x="10326292" y="817086"/>
            <a:ext cx="1408007" cy="1463359"/>
          </a:xfrm>
          <a:prstGeom prst="rect">
            <a:avLst/>
          </a:prstGeom>
        </p:spPr>
      </p:pic>
      <p:sp>
        <p:nvSpPr>
          <p:cNvPr id="22" name="Speech Bubble: Rectangle with Corners Rounded 21">
            <a:extLst>
              <a:ext uri="{FF2B5EF4-FFF2-40B4-BE49-F238E27FC236}">
                <a16:creationId xmlns:a16="http://schemas.microsoft.com/office/drawing/2014/main" id="{D7E88F1B-E82B-2EFF-AA2E-280ABE8AF9E1}"/>
              </a:ext>
            </a:extLst>
          </p:cNvPr>
          <p:cNvSpPr/>
          <p:nvPr/>
        </p:nvSpPr>
        <p:spPr>
          <a:xfrm>
            <a:off x="6092142" y="209715"/>
            <a:ext cx="4292276" cy="675189"/>
          </a:xfrm>
          <a:prstGeom prst="wedgeRoundRectCallout">
            <a:avLst>
              <a:gd name="adj1" fmla="val 46739"/>
              <a:gd name="adj2" fmla="val 113641"/>
              <a:gd name="adj3" fmla="val 16667"/>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ko-KR" b="1">
                <a:solidFill>
                  <a:schemeClr val="tx1"/>
                </a:solidFill>
                <a:ea typeface="맑은 고딕"/>
              </a:rPr>
              <a:t>2</a:t>
            </a:r>
            <a:r>
              <a:rPr lang="ko-KR" altLang="en-US" b="1">
                <a:solidFill>
                  <a:schemeClr val="tx1"/>
                </a:solidFill>
                <a:ea typeface="맑은 고딕"/>
              </a:rPr>
              <a:t>. 햄스터 봇 센서를 알아 맞춰 봅시다.</a:t>
            </a:r>
          </a:p>
        </p:txBody>
      </p:sp>
    </p:spTree>
    <p:extLst>
      <p:ext uri="{BB962C8B-B14F-4D97-AF65-F5344CB8AC3E}">
        <p14:creationId xmlns:p14="http://schemas.microsoft.com/office/powerpoint/2010/main" val="254318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33"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6949566C41EE4647B8C503A20DA7F282" ma:contentTypeVersion="0" ma:contentTypeDescription="새 문서를 만듭니다." ma:contentTypeScope="" ma:versionID="5d9fea44b22f020df049f4e6138df756">
  <xsd:schema xmlns:xsd="http://www.w3.org/2001/XMLSchema" xmlns:xs="http://www.w3.org/2001/XMLSchema" xmlns:p="http://schemas.microsoft.com/office/2006/metadata/properties" targetNamespace="http://schemas.microsoft.com/office/2006/metadata/properties" ma:root="true" ma:fieldsID="26aa2114f74aa5e302ea7edeb4c0b7c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036667-6125-4525-B72A-72C822CA6EDA}">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7E73A52-7B70-4B82-A65C-B9EF3B887236}">
  <ds:schemaRefs>
    <ds:schemaRef ds:uri="http://schemas.microsoft.com/sharepoint/v3/contenttype/forms"/>
  </ds:schemaRefs>
</ds:datastoreItem>
</file>

<file path=customXml/itemProps3.xml><?xml version="1.0" encoding="utf-8"?>
<ds:datastoreItem xmlns:ds="http://schemas.openxmlformats.org/officeDocument/2006/customXml" ds:itemID="{A65C2A4C-89DA-43ED-BBD3-05EE79B9A05F}">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와이드스크린</PresentationFormat>
  <Slides>96</Slides>
  <Notes>29</Notes>
  <HiddenSlides>0</HiddenSlides>
  <ScaleCrop>false</ScaleCrop>
  <HeadingPairs>
    <vt:vector size="4" baseType="variant">
      <vt:variant>
        <vt:lpstr>테마</vt:lpstr>
      </vt:variant>
      <vt:variant>
        <vt:i4>1</vt:i4>
      </vt:variant>
      <vt:variant>
        <vt:lpstr>슬라이드 제목</vt:lpstr>
      </vt:variant>
      <vt:variant>
        <vt:i4>96</vt:i4>
      </vt:variant>
    </vt:vector>
  </HeadingPairs>
  <TitlesOfParts>
    <vt:vector size="97" baseType="lpstr">
      <vt:lpstr>Office 테마</vt:lpstr>
      <vt:lpstr>PowerPoint 프레젠테이션</vt:lpstr>
      <vt:lpstr>PowerPoint 프레젠테이션</vt:lpstr>
      <vt:lpstr>학습목표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블록</vt:lpstr>
      <vt:lpstr>코드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활동 정리</vt:lpstr>
      <vt:lpstr>PowerPoint 프레젠테이션</vt:lpstr>
      <vt:lpstr>1단계</vt:lpstr>
      <vt:lpstr>3단계</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(햄스터봇 마다 직선으로 안갈 수 도 있다. 우선 이걸로 확인 시켜주고 양쪽 바퀴값을 설정한다)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팀소개</dc:title>
  <dc:creator>Hong Yonggee</dc:creator>
  <cp:revision>168</cp:revision>
  <dcterms:created xsi:type="dcterms:W3CDTF">2022-08-16T06:17:27Z</dcterms:created>
  <dcterms:modified xsi:type="dcterms:W3CDTF">2022-09-15T17:12:27Z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0x0101006949566C41EE4647B8C503A20DA7F282</vt:lpwstr>
  </property>
</Properties>
</file>